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diagrams/colors3.xml" ContentType="application/vnd.openxmlformats-officedocument.drawingml.diagramColors+xml"/>
  <Override PartName="/ppt/diagrams/drawing7.xml" ContentType="application/vnd.ms-office.drawingml.diagramDrawing+xml"/>
  <Override PartName="/ppt/slideLayouts/slideLayout4.xml" ContentType="application/vnd.openxmlformats-officedocument.presentationml.slideLayout+xml"/>
  <Override PartName="/ppt/diagrams/layout5.xml" ContentType="application/vnd.openxmlformats-officedocument.drawingml.diagramLayout+xml"/>
  <Override PartName="/docProps/app.xml" ContentType="application/vnd.openxmlformats-officedocument.extended-properties+xml"/>
  <Override PartName="/ppt/diagrams/colors4.xml" ContentType="application/vnd.openxmlformats-officedocument.drawingml.diagramColors+xml"/>
  <Override PartName="/ppt/slides/slide25.xml" ContentType="application/vnd.openxmlformats-officedocument.presentationml.slide+xml"/>
  <Override PartName="/docProps/core.xml" ContentType="application/vnd.openxmlformats-package.core-properties+xml"/>
  <Override PartName="/ppt/slides/slide33.xml" ContentType="application/vnd.openxmlformats-officedocument.presentationml.slide+xml"/>
  <Override PartName="/ppt/diagrams/drawing3.xml" ContentType="application/vnd.ms-office.drawingml.diagramDrawing+xml"/>
  <Override PartName="/ppt/diagrams/quickStyle2.xml" ContentType="application/vnd.openxmlformats-officedocument.drawingml.diagramStyle+xml"/>
  <Override PartName="/ppt/theme/theme2.xml" ContentType="application/vnd.openxmlformats-officedocument.theme+xml"/>
  <Override PartName="/ppt/diagrams/data5.xml" ContentType="application/vnd.openxmlformats-officedocument.drawingml.diagramData+xml"/>
  <Override PartName="/ppt/slides/slide4.xml" ContentType="application/vnd.openxmlformats-officedocument.presentationml.slide+xml"/>
  <Override PartName="/ppt/diagrams/data7.xml" ContentType="application/vnd.openxmlformats-officedocument.drawingml.diagramData+xml"/>
  <Override PartName="/ppt/diagrams/drawing6.xml" ContentType="application/vnd.ms-office.drawingml.diagramDrawing+xml"/>
  <Override PartName="/ppt/slideLayouts/slideLayout6.xml" ContentType="application/vnd.openxmlformats-officedocument.presentationml.slideLayout+xml"/>
  <Override PartName="/ppt/diagrams/layout7.xml" ContentType="application/vnd.openxmlformats-officedocument.drawingml.diagramLayout+xml"/>
  <Override PartName="/ppt/diagrams/quickStyle8.xml" ContentType="application/vnd.openxmlformats-officedocument.drawingml.diagramStyle+xml"/>
  <Override PartName="/ppt/diagrams/colors1.xml" ContentType="application/vnd.openxmlformats-officedocument.drawingml.diagramColors+xml"/>
  <Override PartName="/ppt/diagrams/colors2.xml" ContentType="application/vnd.openxmlformats-officedocument.drawingml.diagramColors+xml"/>
  <Override PartName="/ppt/slides/slide24.xml" ContentType="application/vnd.openxmlformats-officedocument.presentationml.slide+xml"/>
  <Override PartName="/ppt/diagrams/colors5.xml" ContentType="application/vnd.openxmlformats-officedocument.drawingml.diagramColors+xml"/>
  <Override PartName="/ppt/diagrams/colors6.xml" ContentType="application/vnd.openxmlformats-officedocument.drawingml.diagramColors+xml"/>
  <Override PartName="/ppt/notesMasters/notesMaster1.xml" ContentType="application/vnd.openxmlformats-officedocument.presentationml.notesMaster+xml"/>
  <Override PartName="/ppt/diagrams/colors7.xml" ContentType="application/vnd.openxmlformats-officedocument.drawingml.diagramColors+xml"/>
  <Override PartName="/ppt/diagrams/colors8.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6.xml" ContentType="application/vnd.openxmlformats-officedocument.drawingml.diagramData+xml"/>
  <Override PartName="/ppt/viewProps.xml" ContentType="application/vnd.openxmlformats-officedocument.presentationml.viewProps+xml"/>
  <Override PartName="/ppt/diagrams/data8.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4.xml" ContentType="application/vnd.ms-office.drawingml.diagramDrawing+xml"/>
  <Override PartName="/ppt/diagrams/drawing5.xml" ContentType="application/vnd.ms-office.drawingml.diagramDrawing+xml"/>
  <Override PartName="/ppt/diagrams/drawing8.xml" ContentType="application/vnd.ms-office.drawingml.diagramDrawing+xml"/>
  <Override PartName="/ppt/diagrams/layout1.xml" ContentType="application/vnd.openxmlformats-officedocument.drawingml.diagramLayout+xml"/>
  <Override PartName="/ppt/slideLayouts/slideLayout3.xml" ContentType="application/vnd.openxmlformats-officedocument.presentationml.slideLayout+xml"/>
  <Override PartName="/ppt/diagrams/layout2.xml" ContentType="application/vnd.openxmlformats-officedocument.drawingml.diagramLayout+xml"/>
  <Override PartName="/ppt/slideLayouts/slideLayout2.xml" ContentType="application/vnd.openxmlformats-officedocument.presentationml.slideLayout+xml"/>
  <Override PartName="/ppt/diagrams/layout3.xml" ContentType="application/vnd.openxmlformats-officedocument.drawingml.diagramLayout+xml"/>
  <Override PartName="/ppt/slideLayouts/slideLayout5.xml" ContentType="application/vnd.openxmlformats-officedocument.presentationml.slideLayout+xml"/>
  <Override PartName="/ppt/diagrams/layout4.xml" ContentType="application/vnd.openxmlformats-officedocument.drawingml.diagramLayout+xml"/>
  <Override PartName="/ppt/slideLayouts/slideLayout7.xml" ContentType="application/vnd.openxmlformats-officedocument.presentationml.slideLayout+xml"/>
  <Override PartName="/ppt/diagrams/layout6.xml" ContentType="application/vnd.openxmlformats-officedocument.drawingml.diagramLayout+xml"/>
  <Override PartName="/ppt/slideLayouts/slideLayout9.xml" ContentType="application/vnd.openxmlformats-officedocument.presentationml.slideLayout+xml"/>
  <Override PartName="/ppt/diagrams/layout8.xml" ContentType="application/vnd.openxmlformats-officedocument.drawingml.diagramLayout+xml"/>
  <Override PartName="/ppt/diagrams/quickStyle1.xml" ContentType="application/vnd.openxmlformats-officedocument.drawingml.diagramStyle+xml"/>
  <Override PartName="/ppt/theme/theme3.xml" ContentType="application/vnd.openxmlformats-officedocument.theme+xml"/>
  <Override PartName="/ppt/diagrams/quickStyle3.xml" ContentType="application/vnd.openxmlformats-officedocument.drawingml.diagramStyle+xml"/>
  <Override PartName="/ppt/diagrams/quickStyle4.xml" ContentType="application/vnd.openxmlformats-officedocument.drawingml.diagramStyle+xml"/>
  <Override PartName="/ppt/diagrams/quickStyle5.xml" ContentType="application/vnd.openxmlformats-officedocument.drawingml.diagramStyle+xml"/>
  <Override PartName="/ppt/diagrams/quickStyle6.xml" ContentType="application/vnd.openxmlformats-officedocument.drawingml.diagramStyle+xml"/>
  <Override PartName="/ppt/diagrams/quickStyle7.xml" ContentType="application/vnd.openxmlformats-officedocument.drawingml.diagramStyle+xml"/>
  <Override PartName="/ppt/slides/slide1.xml" ContentType="application/vnd.openxmlformats-officedocument.presentationml.slide+xml"/>
  <Override PartName="/ppt/handoutMasters/handoutMaster1.xml" ContentType="application/vnd.openxmlformats-officedocument.presentationml.handoutMaster+xml"/>
  <Override PartName="/ppt/slideMasters/slideMaster1.xml" ContentType="application/vnd.openxmlformats-officedocument.presentationml.slideMaster+xml"/>
  <Override PartName="/ppt/slides/slide34.xml" ContentType="application/vnd.openxmlformats-officedocument.presentationml.slide+xml"/>
  <Override PartName="/ppt/slides/slide21.xml" ContentType="application/vnd.openxmlformats-officedocument.presentationml.slide+xml"/>
  <Override PartName="/ppt/slides/slide18.xml" ContentType="application/vnd.openxmlformats-officedocument.presentationml.slide+xml"/>
  <Override PartName="/ppt/slides/slide5.xml" ContentType="application/vnd.openxmlformats-officedocument.presentationml.slide+xml"/>
  <Override PartName="/ppt/slides/slide26.xml" ContentType="application/vnd.openxmlformats-officedocument.presentationml.slide+xml"/>
  <Override PartName="/ppt/presentation.xml" ContentType="application/vnd.openxmlformats-officedocument.presentationml.presentation.main+xml"/>
  <Override PartName="/ppt/theme/theme1.xml" ContentType="application/vnd.openxmlformats-officedocument.theme+xml"/>
  <Override PartName="/ppt/slides/slide29.xml" ContentType="application/vnd.openxmlformats-officedocument.presentationml.slide+xml"/>
  <Override PartName="/ppt/slideLayouts/slideLayout8.xml" ContentType="application/vnd.openxmlformats-officedocument.presentationml.slideLayout+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s/slide14.xml" ContentType="application/vnd.openxmlformats-officedocument.presentationml.slide+xml"/>
  <Override PartName="/ppt/slideLayouts/slideLayout11.xml" ContentType="application/vnd.openxmlformats-officedocument.presentationml.slideLayout+xml"/>
  <Override PartName="/ppt/slides/slide15.xml" ContentType="application/vnd.openxmlformats-officedocument.presentationml.slide+xml"/>
  <Override PartName="/ppt/slideLayouts/slideLayout12.xml" ContentType="application/vnd.openxmlformats-officedocument.presentationml.slideLayout+xml"/>
  <Override PartName="/ppt/slides/slide16.xml" ContentType="application/vnd.openxmlformats-officedocument.presentationml.slide+xml"/>
  <Override PartName="/ppt/slideLayouts/slideLayout13.xml" ContentType="application/vnd.openxmlformats-officedocument.presentationml.slideLayout+xml"/>
  <Override PartName="/ppt/slides/slide17.xml" ContentType="application/vnd.openxmlformats-officedocument.presentationml.slide+xml"/>
  <Override PartName="/ppt/slideLayouts/slideLayout14.xml" ContentType="application/vnd.openxmlformats-officedocument.presentationml.slideLayout+xml"/>
  <Override PartName="/ppt/slides/slide10.xml" ContentType="application/vnd.openxmlformats-officedocument.presentationml.slide+xml"/>
  <Override PartName="/ppt/slides/slide40.xml" ContentType="application/vnd.openxmlformats-officedocument.presentationml.slide+xml"/>
  <Override PartName="/ppt/slides/slide37.xml" ContentType="application/vnd.openxmlformats-officedocument.presentationml.slide+xml"/>
  <Override PartName="/ppt/slides/slide7.xml" ContentType="application/vnd.openxmlformats-officedocument.presentationml.slide+xml"/>
  <Override PartName="/ppt/slides/slide27.xml" ContentType="application/vnd.openxmlformats-officedocument.presentationml.slide+xml"/>
  <Override PartName="/ppt/slides/slide6.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1.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changesInfos/changesInfo1.xml" ContentType="application/vnd.ms-powerpoint.changesinfo+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handoutMasterIdLst>
    <p:handoutMasterId r:id="rId44"/>
  </p:handoutMasterIdLst>
  <p:sldIdLst>
    <p:sldId id="257" r:id="rId2"/>
    <p:sldId id="272" r:id="rId3"/>
    <p:sldId id="273" r:id="rId4"/>
    <p:sldId id="382" r:id="rId5"/>
    <p:sldId id="351" r:id="rId6"/>
    <p:sldId id="352" r:id="rId7"/>
    <p:sldId id="353" r:id="rId8"/>
    <p:sldId id="354" r:id="rId9"/>
    <p:sldId id="355" r:id="rId10"/>
    <p:sldId id="356" r:id="rId11"/>
    <p:sldId id="357" r:id="rId12"/>
    <p:sldId id="358" r:id="rId13"/>
    <p:sldId id="359" r:id="rId14"/>
    <p:sldId id="360" r:id="rId15"/>
    <p:sldId id="385" r:id="rId16"/>
    <p:sldId id="361" r:id="rId17"/>
    <p:sldId id="362" r:id="rId18"/>
    <p:sldId id="380" r:id="rId19"/>
    <p:sldId id="381" r:id="rId20"/>
    <p:sldId id="364" r:id="rId21"/>
    <p:sldId id="365" r:id="rId22"/>
    <p:sldId id="366" r:id="rId23"/>
    <p:sldId id="367" r:id="rId24"/>
    <p:sldId id="379" r:id="rId25"/>
    <p:sldId id="368" r:id="rId26"/>
    <p:sldId id="369" r:id="rId27"/>
    <p:sldId id="383" r:id="rId28"/>
    <p:sldId id="370" r:id="rId29"/>
    <p:sldId id="373" r:id="rId30"/>
    <p:sldId id="374" r:id="rId31"/>
    <p:sldId id="375" r:id="rId32"/>
    <p:sldId id="376" r:id="rId33"/>
    <p:sldId id="377" r:id="rId34"/>
    <p:sldId id="339" r:id="rId35"/>
    <p:sldId id="338" r:id="rId36"/>
    <p:sldId id="342" r:id="rId37"/>
    <p:sldId id="386" r:id="rId38"/>
    <p:sldId id="343" r:id="rId39"/>
    <p:sldId id="384" r:id="rId40"/>
    <p:sldId id="337" r:id="rId41"/>
    <p:sldId id="280" r:id="rId42"/>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Segoe Print" panose="02000600000000000000" pitchFamily="2" charset="0"/>
        <a:ea typeface="+mn-ea"/>
        <a:cs typeface="+mn-cs"/>
      </a:defRPr>
    </a:lvl1pPr>
    <a:lvl2pPr marL="457200" algn="l" rtl="0" eaLnBrk="0" fontAlgn="base" hangingPunct="0">
      <a:spcBef>
        <a:spcPct val="0"/>
      </a:spcBef>
      <a:spcAft>
        <a:spcPct val="0"/>
      </a:spcAft>
      <a:defRPr kern="1200">
        <a:solidFill>
          <a:schemeClr val="tx1"/>
        </a:solidFill>
        <a:latin typeface="Segoe Print" panose="02000600000000000000" pitchFamily="2" charset="0"/>
        <a:ea typeface="+mn-ea"/>
        <a:cs typeface="+mn-cs"/>
      </a:defRPr>
    </a:lvl2pPr>
    <a:lvl3pPr marL="914400" algn="l" rtl="0" eaLnBrk="0" fontAlgn="base" hangingPunct="0">
      <a:spcBef>
        <a:spcPct val="0"/>
      </a:spcBef>
      <a:spcAft>
        <a:spcPct val="0"/>
      </a:spcAft>
      <a:defRPr kern="1200">
        <a:solidFill>
          <a:schemeClr val="tx1"/>
        </a:solidFill>
        <a:latin typeface="Segoe Print" panose="02000600000000000000" pitchFamily="2" charset="0"/>
        <a:ea typeface="+mn-ea"/>
        <a:cs typeface="+mn-cs"/>
      </a:defRPr>
    </a:lvl3pPr>
    <a:lvl4pPr marL="1371600" algn="l" rtl="0" eaLnBrk="0" fontAlgn="base" hangingPunct="0">
      <a:spcBef>
        <a:spcPct val="0"/>
      </a:spcBef>
      <a:spcAft>
        <a:spcPct val="0"/>
      </a:spcAft>
      <a:defRPr kern="1200">
        <a:solidFill>
          <a:schemeClr val="tx1"/>
        </a:solidFill>
        <a:latin typeface="Segoe Print" panose="02000600000000000000" pitchFamily="2" charset="0"/>
        <a:ea typeface="+mn-ea"/>
        <a:cs typeface="+mn-cs"/>
      </a:defRPr>
    </a:lvl4pPr>
    <a:lvl5pPr marL="1828800" algn="l" rtl="0" eaLnBrk="0" fontAlgn="base" hangingPunct="0">
      <a:spcBef>
        <a:spcPct val="0"/>
      </a:spcBef>
      <a:spcAft>
        <a:spcPct val="0"/>
      </a:spcAft>
      <a:defRPr kern="1200">
        <a:solidFill>
          <a:schemeClr val="tx1"/>
        </a:solidFill>
        <a:latin typeface="Segoe Print" panose="02000600000000000000" pitchFamily="2" charset="0"/>
        <a:ea typeface="+mn-ea"/>
        <a:cs typeface="+mn-cs"/>
      </a:defRPr>
    </a:lvl5pPr>
    <a:lvl6pPr marL="2286000" algn="l" defTabSz="914400" rtl="0" eaLnBrk="1" latinLnBrk="0" hangingPunct="1">
      <a:defRPr kern="1200">
        <a:solidFill>
          <a:schemeClr val="tx1"/>
        </a:solidFill>
        <a:latin typeface="Segoe Print" panose="02000600000000000000" pitchFamily="2" charset="0"/>
        <a:ea typeface="+mn-ea"/>
        <a:cs typeface="+mn-cs"/>
      </a:defRPr>
    </a:lvl6pPr>
    <a:lvl7pPr marL="2743200" algn="l" defTabSz="914400" rtl="0" eaLnBrk="1" latinLnBrk="0" hangingPunct="1">
      <a:defRPr kern="1200">
        <a:solidFill>
          <a:schemeClr val="tx1"/>
        </a:solidFill>
        <a:latin typeface="Segoe Print" panose="02000600000000000000" pitchFamily="2" charset="0"/>
        <a:ea typeface="+mn-ea"/>
        <a:cs typeface="+mn-cs"/>
      </a:defRPr>
    </a:lvl7pPr>
    <a:lvl8pPr marL="3200400" algn="l" defTabSz="914400" rtl="0" eaLnBrk="1" latinLnBrk="0" hangingPunct="1">
      <a:defRPr kern="1200">
        <a:solidFill>
          <a:schemeClr val="tx1"/>
        </a:solidFill>
        <a:latin typeface="Segoe Print" panose="02000600000000000000" pitchFamily="2" charset="0"/>
        <a:ea typeface="+mn-ea"/>
        <a:cs typeface="+mn-cs"/>
      </a:defRPr>
    </a:lvl8pPr>
    <a:lvl9pPr marL="3657600" algn="l" defTabSz="914400" rtl="0" eaLnBrk="1" latinLnBrk="0" hangingPunct="1">
      <a:defRPr kern="1200">
        <a:solidFill>
          <a:schemeClr val="tx1"/>
        </a:solidFill>
        <a:latin typeface="Segoe Print" panose="02000600000000000000" pitchFamily="2" charset="0"/>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A5315"/>
    <a:srgbClr val="FFFFFF"/>
    <a:srgbClr val="6600FF"/>
    <a:srgbClr val="9900FF"/>
    <a:srgbClr val="C8A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811EB9-1CBC-4916-B201-2477CA966E74}" v="156" dt="2026-09-07T09:45:32.102"/>
  </p1510:revLst>
</p1510:revInfo>
</file>

<file path=ppt/tableStyles.xml><?xml version="1.0" encoding="utf-8"?>
<a:tblStyleLst xmlns:a="http://schemas.openxmlformats.org/drawingml/2006/main" def="{F5AB1C69-6EDB-4FF4-983F-18BD219EF32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99" autoAdjust="0"/>
    <p:restoredTop sz="94660"/>
  </p:normalViewPr>
  <p:slideViewPr>
    <p:cSldViewPr snapToGrid="0">
      <p:cViewPr varScale="1">
        <p:scale>
          <a:sx n="63" d="100"/>
          <a:sy n="63" d="100"/>
        </p:scale>
        <p:origin x="800" y="56"/>
      </p:cViewPr>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 Joyce" userId="1706f5a3-7098-429e-819b-eb63412414ee" providerId="ADAL" clId="{6BF95FD8-3F28-4BE4-BCB4-58F9B7AC2CAC}"/>
    <pc:docChg chg="modSld sldOrd">
      <pc:chgData name="E Joyce" userId="1706f5a3-7098-429e-819b-eb63412414ee" providerId="ADAL" clId="{6BF95FD8-3F28-4BE4-BCB4-58F9B7AC2CAC}" dt="2026-09-07T09:45:32.102" v="153" actId="1076"/>
      <pc:docMkLst>
        <pc:docMk/>
      </pc:docMkLst>
      <pc:sldChg chg="modSp">
        <pc:chgData name="E Joyce" userId="1706f5a3-7098-429e-819b-eb63412414ee" providerId="ADAL" clId="{6BF95FD8-3F28-4BE4-BCB4-58F9B7AC2CAC}" dt="2026-09-07T09:40:00.829" v="144" actId="14100"/>
        <pc:sldMkLst>
          <pc:docMk/>
          <pc:sldMk cId="0" sldId="257"/>
        </pc:sldMkLst>
        <pc:spChg chg="mod">
          <ac:chgData name="E Joyce" userId="1706f5a3-7098-429e-819b-eb63412414ee" providerId="ADAL" clId="{6BF95FD8-3F28-4BE4-BCB4-58F9B7AC2CAC}" dt="2026-09-07T09:12:36.870" v="4" actId="2711"/>
          <ac:spMkLst>
            <pc:docMk/>
            <pc:sldMk cId="0" sldId="257"/>
            <ac:spMk id="3" creationId="{00000000-0000-0000-0000-000000000000}"/>
          </ac:spMkLst>
        </pc:spChg>
        <pc:spChg chg="mod">
          <ac:chgData name="E Joyce" userId="1706f5a3-7098-429e-819b-eb63412414ee" providerId="ADAL" clId="{6BF95FD8-3F28-4BE4-BCB4-58F9B7AC2CAC}" dt="2026-09-07T09:12:36.870" v="4" actId="2711"/>
          <ac:spMkLst>
            <pc:docMk/>
            <pc:sldMk cId="0" sldId="257"/>
            <ac:spMk id="18434" creationId="{00000000-0000-0000-0000-000000000000}"/>
          </ac:spMkLst>
        </pc:spChg>
        <pc:spChg chg="mod">
          <ac:chgData name="E Joyce" userId="1706f5a3-7098-429e-819b-eb63412414ee" providerId="ADAL" clId="{6BF95FD8-3F28-4BE4-BCB4-58F9B7AC2CAC}" dt="2026-09-07T09:40:00.829" v="144" actId="14100"/>
          <ac:spMkLst>
            <pc:docMk/>
            <pc:sldMk cId="0" sldId="257"/>
            <ac:spMk id="18435" creationId="{00000000-0000-0000-0000-000000000000}"/>
          </ac:spMkLst>
        </pc:spChg>
      </pc:sldChg>
      <pc:sldChg chg="modSp">
        <pc:chgData name="E Joyce" userId="1706f5a3-7098-429e-819b-eb63412414ee" providerId="ADAL" clId="{6BF95FD8-3F28-4BE4-BCB4-58F9B7AC2CAC}" dt="2026-09-07T09:12:58.985" v="5" actId="2711"/>
        <pc:sldMkLst>
          <pc:docMk/>
          <pc:sldMk cId="0" sldId="272"/>
        </pc:sldMkLst>
        <pc:spChg chg="mod">
          <ac:chgData name="E Joyce" userId="1706f5a3-7098-429e-819b-eb63412414ee" providerId="ADAL" clId="{6BF95FD8-3F28-4BE4-BCB4-58F9B7AC2CAC}" dt="2026-09-07T09:12:58.985" v="5" actId="2711"/>
          <ac:spMkLst>
            <pc:docMk/>
            <pc:sldMk cId="0" sldId="272"/>
            <ac:spMk id="9" creationId="{00000000-0000-0000-0000-000000000000}"/>
          </ac:spMkLst>
        </pc:spChg>
        <pc:spChg chg="mod">
          <ac:chgData name="E Joyce" userId="1706f5a3-7098-429e-819b-eb63412414ee" providerId="ADAL" clId="{6BF95FD8-3F28-4BE4-BCB4-58F9B7AC2CAC}" dt="2026-09-07T09:12:58.985" v="5" actId="2711"/>
          <ac:spMkLst>
            <pc:docMk/>
            <pc:sldMk cId="0" sldId="272"/>
            <ac:spMk id="11" creationId="{00000000-0000-0000-0000-000000000000}"/>
          </ac:spMkLst>
        </pc:spChg>
        <pc:spChg chg="mod">
          <ac:chgData name="E Joyce" userId="1706f5a3-7098-429e-819b-eb63412414ee" providerId="ADAL" clId="{6BF95FD8-3F28-4BE4-BCB4-58F9B7AC2CAC}" dt="2026-09-07T09:12:58.985" v="5" actId="2711"/>
          <ac:spMkLst>
            <pc:docMk/>
            <pc:sldMk cId="0" sldId="272"/>
            <ac:spMk id="12" creationId="{00000000-0000-0000-0000-000000000000}"/>
          </ac:spMkLst>
        </pc:spChg>
        <pc:spChg chg="mod">
          <ac:chgData name="E Joyce" userId="1706f5a3-7098-429e-819b-eb63412414ee" providerId="ADAL" clId="{6BF95FD8-3F28-4BE4-BCB4-58F9B7AC2CAC}" dt="2026-09-07T09:12:58.985" v="5" actId="2711"/>
          <ac:spMkLst>
            <pc:docMk/>
            <pc:sldMk cId="0" sldId="272"/>
            <ac:spMk id="13" creationId="{00000000-0000-0000-0000-000000000000}"/>
          </ac:spMkLst>
        </pc:spChg>
        <pc:spChg chg="mod">
          <ac:chgData name="E Joyce" userId="1706f5a3-7098-429e-819b-eb63412414ee" providerId="ADAL" clId="{6BF95FD8-3F28-4BE4-BCB4-58F9B7AC2CAC}" dt="2026-09-07T09:12:58.985" v="5" actId="2711"/>
          <ac:spMkLst>
            <pc:docMk/>
            <pc:sldMk cId="0" sldId="272"/>
            <ac:spMk id="14" creationId="{00000000-0000-0000-0000-000000000000}"/>
          </ac:spMkLst>
        </pc:spChg>
        <pc:spChg chg="mod">
          <ac:chgData name="E Joyce" userId="1706f5a3-7098-429e-819b-eb63412414ee" providerId="ADAL" clId="{6BF95FD8-3F28-4BE4-BCB4-58F9B7AC2CAC}" dt="2026-09-07T09:12:58.985" v="5" actId="2711"/>
          <ac:spMkLst>
            <pc:docMk/>
            <pc:sldMk cId="0" sldId="272"/>
            <ac:spMk id="15" creationId="{00000000-0000-0000-0000-000000000000}"/>
          </ac:spMkLst>
        </pc:spChg>
        <pc:spChg chg="mod">
          <ac:chgData name="E Joyce" userId="1706f5a3-7098-429e-819b-eb63412414ee" providerId="ADAL" clId="{6BF95FD8-3F28-4BE4-BCB4-58F9B7AC2CAC}" dt="2026-09-07T09:12:58.985" v="5" actId="2711"/>
          <ac:spMkLst>
            <pc:docMk/>
            <pc:sldMk cId="0" sldId="272"/>
            <ac:spMk id="16" creationId="{00000000-0000-0000-0000-000000000000}"/>
          </ac:spMkLst>
        </pc:spChg>
        <pc:spChg chg="mod">
          <ac:chgData name="E Joyce" userId="1706f5a3-7098-429e-819b-eb63412414ee" providerId="ADAL" clId="{6BF95FD8-3F28-4BE4-BCB4-58F9B7AC2CAC}" dt="2026-09-07T09:12:58.985" v="5" actId="2711"/>
          <ac:spMkLst>
            <pc:docMk/>
            <pc:sldMk cId="0" sldId="272"/>
            <ac:spMk id="19472" creationId="{00000000-0000-0000-0000-000000000000}"/>
          </ac:spMkLst>
        </pc:spChg>
      </pc:sldChg>
      <pc:sldChg chg="modSp">
        <pc:chgData name="E Joyce" userId="1706f5a3-7098-429e-819b-eb63412414ee" providerId="ADAL" clId="{6BF95FD8-3F28-4BE4-BCB4-58F9B7AC2CAC}" dt="2026-09-07T09:13:09.604" v="6" actId="2711"/>
        <pc:sldMkLst>
          <pc:docMk/>
          <pc:sldMk cId="0" sldId="273"/>
        </pc:sldMkLst>
        <pc:spChg chg="mod">
          <ac:chgData name="E Joyce" userId="1706f5a3-7098-429e-819b-eb63412414ee" providerId="ADAL" clId="{6BF95FD8-3F28-4BE4-BCB4-58F9B7AC2CAC}" dt="2026-09-07T09:13:09.604" v="6" actId="2711"/>
          <ac:spMkLst>
            <pc:docMk/>
            <pc:sldMk cId="0" sldId="273"/>
            <ac:spMk id="3" creationId="{00000000-0000-0000-0000-000000000000}"/>
          </ac:spMkLst>
        </pc:spChg>
        <pc:spChg chg="mod">
          <ac:chgData name="E Joyce" userId="1706f5a3-7098-429e-819b-eb63412414ee" providerId="ADAL" clId="{6BF95FD8-3F28-4BE4-BCB4-58F9B7AC2CAC}" dt="2026-09-07T09:13:09.604" v="6" actId="2711"/>
          <ac:spMkLst>
            <pc:docMk/>
            <pc:sldMk cId="0" sldId="273"/>
            <ac:spMk id="6" creationId="{00000000-0000-0000-0000-000000000000}"/>
          </ac:spMkLst>
        </pc:spChg>
        <pc:spChg chg="mod">
          <ac:chgData name="E Joyce" userId="1706f5a3-7098-429e-819b-eb63412414ee" providerId="ADAL" clId="{6BF95FD8-3F28-4BE4-BCB4-58F9B7AC2CAC}" dt="2026-09-07T09:13:09.604" v="6" actId="2711"/>
          <ac:spMkLst>
            <pc:docMk/>
            <pc:sldMk cId="0" sldId="273"/>
            <ac:spMk id="8" creationId="{00000000-0000-0000-0000-000000000000}"/>
          </ac:spMkLst>
        </pc:spChg>
      </pc:sldChg>
      <pc:sldChg chg="modSp">
        <pc:chgData name="E Joyce" userId="1706f5a3-7098-429e-819b-eb63412414ee" providerId="ADAL" clId="{6BF95FD8-3F28-4BE4-BCB4-58F9B7AC2CAC}" dt="2026-09-07T09:39:30.990" v="142" actId="2711"/>
        <pc:sldMkLst>
          <pc:docMk/>
          <pc:sldMk cId="0" sldId="280"/>
        </pc:sldMkLst>
        <pc:spChg chg="mod">
          <ac:chgData name="E Joyce" userId="1706f5a3-7098-429e-819b-eb63412414ee" providerId="ADAL" clId="{6BF95FD8-3F28-4BE4-BCB4-58F9B7AC2CAC}" dt="2026-09-07T09:38:56.573" v="138" actId="14100"/>
          <ac:spMkLst>
            <pc:docMk/>
            <pc:sldMk cId="0" sldId="280"/>
            <ac:spMk id="3" creationId="{00000000-0000-0000-0000-000000000000}"/>
          </ac:spMkLst>
        </pc:spChg>
        <pc:spChg chg="mod">
          <ac:chgData name="E Joyce" userId="1706f5a3-7098-429e-819b-eb63412414ee" providerId="ADAL" clId="{6BF95FD8-3F28-4BE4-BCB4-58F9B7AC2CAC}" dt="2026-09-07T09:38:43.038" v="132" actId="2711"/>
          <ac:spMkLst>
            <pc:docMk/>
            <pc:sldMk cId="0" sldId="280"/>
            <ac:spMk id="8" creationId="{00000000-0000-0000-0000-000000000000}"/>
          </ac:spMkLst>
        </pc:spChg>
        <pc:spChg chg="mod">
          <ac:chgData name="E Joyce" userId="1706f5a3-7098-429e-819b-eb63412414ee" providerId="ADAL" clId="{6BF95FD8-3F28-4BE4-BCB4-58F9B7AC2CAC}" dt="2026-09-07T09:38:48.055" v="133" actId="1076"/>
          <ac:spMkLst>
            <pc:docMk/>
            <pc:sldMk cId="0" sldId="280"/>
            <ac:spMk id="62466" creationId="{00000000-0000-0000-0000-000000000000}"/>
          </ac:spMkLst>
        </pc:spChg>
        <pc:graphicFrameChg chg="mod">
          <ac:chgData name="E Joyce" userId="1706f5a3-7098-429e-819b-eb63412414ee" providerId="ADAL" clId="{6BF95FD8-3F28-4BE4-BCB4-58F9B7AC2CAC}" dt="2026-09-07T09:39:30.990" v="142" actId="2711"/>
          <ac:graphicFrameMkLst>
            <pc:docMk/>
            <pc:sldMk cId="0" sldId="280"/>
            <ac:graphicFrameMk id="6" creationId="{00000000-0000-0000-0000-000000000000}"/>
          </ac:graphicFrameMkLst>
        </pc:graphicFrameChg>
      </pc:sldChg>
      <pc:sldChg chg="modSp">
        <pc:chgData name="E Joyce" userId="1706f5a3-7098-429e-819b-eb63412414ee" providerId="ADAL" clId="{6BF95FD8-3F28-4BE4-BCB4-58F9B7AC2CAC}" dt="2026-09-07T09:41:25.566" v="145" actId="1076"/>
        <pc:sldMkLst>
          <pc:docMk/>
          <pc:sldMk cId="0" sldId="338"/>
        </pc:sldMkLst>
        <pc:spChg chg="mod">
          <ac:chgData name="E Joyce" userId="1706f5a3-7098-429e-819b-eb63412414ee" providerId="ADAL" clId="{6BF95FD8-3F28-4BE4-BCB4-58F9B7AC2CAC}" dt="2026-09-07T09:41:25.566" v="145" actId="1076"/>
          <ac:spMkLst>
            <pc:docMk/>
            <pc:sldMk cId="0" sldId="338"/>
            <ac:spMk id="3" creationId="{AC39C039-1B0D-1A46-9E4F-609BD8EEEEC7}"/>
          </ac:spMkLst>
        </pc:spChg>
      </pc:sldChg>
      <pc:sldChg chg="modSp">
        <pc:chgData name="E Joyce" userId="1706f5a3-7098-429e-819b-eb63412414ee" providerId="ADAL" clId="{6BF95FD8-3F28-4BE4-BCB4-58F9B7AC2CAC}" dt="2026-09-07T09:36:32.988" v="131" actId="207"/>
        <pc:sldMkLst>
          <pc:docMk/>
          <pc:sldMk cId="0" sldId="339"/>
        </pc:sldMkLst>
        <pc:spChg chg="mod">
          <ac:chgData name="E Joyce" userId="1706f5a3-7098-429e-819b-eb63412414ee" providerId="ADAL" clId="{6BF95FD8-3F28-4BE4-BCB4-58F9B7AC2CAC}" dt="2026-09-07T09:36:32.988" v="131" actId="207"/>
          <ac:spMkLst>
            <pc:docMk/>
            <pc:sldMk cId="0" sldId="339"/>
            <ac:spMk id="2" creationId="{00000000-0000-0000-0000-000000000000}"/>
          </ac:spMkLst>
        </pc:spChg>
        <pc:spChg chg="mod">
          <ac:chgData name="E Joyce" userId="1706f5a3-7098-429e-819b-eb63412414ee" providerId="ADAL" clId="{6BF95FD8-3F28-4BE4-BCB4-58F9B7AC2CAC}" dt="2026-09-07T09:36:32.988" v="131" actId="207"/>
          <ac:spMkLst>
            <pc:docMk/>
            <pc:sldMk cId="0" sldId="339"/>
            <ac:spMk id="5" creationId="{00000000-0000-0000-0000-000000000000}"/>
          </ac:spMkLst>
        </pc:spChg>
        <pc:graphicFrameChg chg="mod">
          <ac:chgData name="E Joyce" userId="1706f5a3-7098-429e-819b-eb63412414ee" providerId="ADAL" clId="{6BF95FD8-3F28-4BE4-BCB4-58F9B7AC2CAC}" dt="2026-09-07T09:36:32.988" v="131" actId="207"/>
          <ac:graphicFrameMkLst>
            <pc:docMk/>
            <pc:sldMk cId="0" sldId="339"/>
            <ac:graphicFrameMk id="10" creationId="{00000000-0000-0000-0000-000000000000}"/>
          </ac:graphicFrameMkLst>
        </pc:graphicFrameChg>
      </pc:sldChg>
      <pc:sldChg chg="modSp">
        <pc:chgData name="E Joyce" userId="1706f5a3-7098-429e-819b-eb63412414ee" providerId="ADAL" clId="{6BF95FD8-3F28-4BE4-BCB4-58F9B7AC2CAC}" dt="2026-09-07T09:43:10.967" v="147" actId="14100"/>
        <pc:sldMkLst>
          <pc:docMk/>
          <pc:sldMk cId="0" sldId="342"/>
        </pc:sldMkLst>
        <pc:spChg chg="mod">
          <ac:chgData name="E Joyce" userId="1706f5a3-7098-429e-819b-eb63412414ee" providerId="ADAL" clId="{6BF95FD8-3F28-4BE4-BCB4-58F9B7AC2CAC}" dt="2026-09-07T09:43:10.967" v="147" actId="14100"/>
          <ac:spMkLst>
            <pc:docMk/>
            <pc:sldMk cId="0" sldId="342"/>
            <ac:spMk id="2" creationId="{00000000-0000-0000-0000-000000000000}"/>
          </ac:spMkLst>
        </pc:spChg>
        <pc:spChg chg="mod">
          <ac:chgData name="E Joyce" userId="1706f5a3-7098-429e-819b-eb63412414ee" providerId="ADAL" clId="{6BF95FD8-3F28-4BE4-BCB4-58F9B7AC2CAC}" dt="2026-09-07T09:43:10.967" v="147" actId="14100"/>
          <ac:spMkLst>
            <pc:docMk/>
            <pc:sldMk cId="0" sldId="342"/>
            <ac:spMk id="7" creationId="{00000000-0000-0000-0000-000000000000}"/>
          </ac:spMkLst>
        </pc:spChg>
        <pc:spChg chg="mod">
          <ac:chgData name="E Joyce" userId="1706f5a3-7098-429e-819b-eb63412414ee" providerId="ADAL" clId="{6BF95FD8-3F28-4BE4-BCB4-58F9B7AC2CAC}" dt="2026-09-07T09:43:10.967" v="147" actId="14100"/>
          <ac:spMkLst>
            <pc:docMk/>
            <pc:sldMk cId="0" sldId="342"/>
            <ac:spMk id="58370" creationId="{00000000-0000-0000-0000-000000000000}"/>
          </ac:spMkLst>
        </pc:spChg>
      </pc:sldChg>
      <pc:sldChg chg="modSp">
        <pc:chgData name="E Joyce" userId="1706f5a3-7098-429e-819b-eb63412414ee" providerId="ADAL" clId="{6BF95FD8-3F28-4BE4-BCB4-58F9B7AC2CAC}" dt="2026-09-07T09:43:25.139" v="149" actId="2711"/>
        <pc:sldMkLst>
          <pc:docMk/>
          <pc:sldMk cId="0" sldId="343"/>
        </pc:sldMkLst>
        <pc:spChg chg="mod">
          <ac:chgData name="E Joyce" userId="1706f5a3-7098-429e-819b-eb63412414ee" providerId="ADAL" clId="{6BF95FD8-3F28-4BE4-BCB4-58F9B7AC2CAC}" dt="2026-09-07T09:43:25.139" v="149" actId="2711"/>
          <ac:spMkLst>
            <pc:docMk/>
            <pc:sldMk cId="0" sldId="343"/>
            <ac:spMk id="5" creationId="{00000000-0000-0000-0000-000000000000}"/>
          </ac:spMkLst>
        </pc:spChg>
        <pc:spChg chg="mod">
          <ac:chgData name="E Joyce" userId="1706f5a3-7098-429e-819b-eb63412414ee" providerId="ADAL" clId="{6BF95FD8-3F28-4BE4-BCB4-58F9B7AC2CAC}" dt="2026-09-07T09:43:25.139" v="149" actId="2711"/>
          <ac:spMkLst>
            <pc:docMk/>
            <pc:sldMk cId="0" sldId="343"/>
            <ac:spMk id="6" creationId="{00000000-0000-0000-0000-000000000000}"/>
          </ac:spMkLst>
        </pc:spChg>
        <pc:spChg chg="mod">
          <ac:chgData name="E Joyce" userId="1706f5a3-7098-429e-819b-eb63412414ee" providerId="ADAL" clId="{6BF95FD8-3F28-4BE4-BCB4-58F9B7AC2CAC}" dt="2026-09-07T09:43:25.139" v="149" actId="2711"/>
          <ac:spMkLst>
            <pc:docMk/>
            <pc:sldMk cId="0" sldId="343"/>
            <ac:spMk id="7" creationId="{00000000-0000-0000-0000-000000000000}"/>
          </ac:spMkLst>
        </pc:spChg>
        <pc:spChg chg="mod">
          <ac:chgData name="E Joyce" userId="1706f5a3-7098-429e-819b-eb63412414ee" providerId="ADAL" clId="{6BF95FD8-3F28-4BE4-BCB4-58F9B7AC2CAC}" dt="2026-09-07T09:43:25.139" v="149" actId="2711"/>
          <ac:spMkLst>
            <pc:docMk/>
            <pc:sldMk cId="0" sldId="343"/>
            <ac:spMk id="59394" creationId="{00000000-0000-0000-0000-000000000000}"/>
          </ac:spMkLst>
        </pc:spChg>
      </pc:sldChg>
      <pc:sldChg chg="modSp">
        <pc:chgData name="E Joyce" userId="1706f5a3-7098-429e-819b-eb63412414ee" providerId="ADAL" clId="{6BF95FD8-3F28-4BE4-BCB4-58F9B7AC2CAC}" dt="2026-09-07T09:13:53.089" v="9" actId="14100"/>
        <pc:sldMkLst>
          <pc:docMk/>
          <pc:sldMk cId="0" sldId="351"/>
        </pc:sldMkLst>
        <pc:spChg chg="mod">
          <ac:chgData name="E Joyce" userId="1706f5a3-7098-429e-819b-eb63412414ee" providerId="ADAL" clId="{6BF95FD8-3F28-4BE4-BCB4-58F9B7AC2CAC}" dt="2026-09-07T09:13:49.544" v="8" actId="14100"/>
          <ac:spMkLst>
            <pc:docMk/>
            <pc:sldMk cId="0" sldId="351"/>
            <ac:spMk id="6" creationId="{00000000-0000-0000-0000-000000000000}"/>
          </ac:spMkLst>
        </pc:spChg>
        <pc:spChg chg="mod">
          <ac:chgData name="E Joyce" userId="1706f5a3-7098-429e-819b-eb63412414ee" providerId="ADAL" clId="{6BF95FD8-3F28-4BE4-BCB4-58F9B7AC2CAC}" dt="2026-09-07T09:13:49.544" v="8" actId="14100"/>
          <ac:spMkLst>
            <pc:docMk/>
            <pc:sldMk cId="0" sldId="351"/>
            <ac:spMk id="7" creationId="{00000000-0000-0000-0000-000000000000}"/>
          </ac:spMkLst>
        </pc:spChg>
        <pc:spChg chg="mod">
          <ac:chgData name="E Joyce" userId="1706f5a3-7098-429e-819b-eb63412414ee" providerId="ADAL" clId="{6BF95FD8-3F28-4BE4-BCB4-58F9B7AC2CAC}" dt="2026-09-07T09:13:49.544" v="8" actId="14100"/>
          <ac:spMkLst>
            <pc:docMk/>
            <pc:sldMk cId="0" sldId="351"/>
            <ac:spMk id="8" creationId="{00000000-0000-0000-0000-000000000000}"/>
          </ac:spMkLst>
        </pc:spChg>
        <pc:spChg chg="mod">
          <ac:chgData name="E Joyce" userId="1706f5a3-7098-429e-819b-eb63412414ee" providerId="ADAL" clId="{6BF95FD8-3F28-4BE4-BCB4-58F9B7AC2CAC}" dt="2026-09-07T09:13:49.544" v="8" actId="14100"/>
          <ac:spMkLst>
            <pc:docMk/>
            <pc:sldMk cId="0" sldId="351"/>
            <ac:spMk id="9" creationId="{00000000-0000-0000-0000-000000000000}"/>
          </ac:spMkLst>
        </pc:spChg>
        <pc:spChg chg="mod">
          <ac:chgData name="E Joyce" userId="1706f5a3-7098-429e-819b-eb63412414ee" providerId="ADAL" clId="{6BF95FD8-3F28-4BE4-BCB4-58F9B7AC2CAC}" dt="2026-09-07T09:13:49.544" v="8" actId="14100"/>
          <ac:spMkLst>
            <pc:docMk/>
            <pc:sldMk cId="0" sldId="351"/>
            <ac:spMk id="22530" creationId="{00000000-0000-0000-0000-000000000000}"/>
          </ac:spMkLst>
        </pc:spChg>
        <pc:spChg chg="mod">
          <ac:chgData name="E Joyce" userId="1706f5a3-7098-429e-819b-eb63412414ee" providerId="ADAL" clId="{6BF95FD8-3F28-4BE4-BCB4-58F9B7AC2CAC}" dt="2026-09-07T09:13:53.089" v="9" actId="14100"/>
          <ac:spMkLst>
            <pc:docMk/>
            <pc:sldMk cId="0" sldId="351"/>
            <ac:spMk id="22537" creationId="{00000000-0000-0000-0000-000000000000}"/>
          </ac:spMkLst>
        </pc:spChg>
        <pc:graphicFrameChg chg="mod">
          <ac:chgData name="E Joyce" userId="1706f5a3-7098-429e-819b-eb63412414ee" providerId="ADAL" clId="{6BF95FD8-3F28-4BE4-BCB4-58F9B7AC2CAC}" dt="2026-09-07T09:13:49.544" v="8" actId="14100"/>
          <ac:graphicFrameMkLst>
            <pc:docMk/>
            <pc:sldMk cId="0" sldId="351"/>
            <ac:graphicFrameMk id="5" creationId="{00000000-0000-0000-0000-000000000000}"/>
          </ac:graphicFrameMkLst>
        </pc:graphicFrameChg>
      </pc:sldChg>
      <pc:sldChg chg="modSp">
        <pc:chgData name="E Joyce" userId="1706f5a3-7098-429e-819b-eb63412414ee" providerId="ADAL" clId="{6BF95FD8-3F28-4BE4-BCB4-58F9B7AC2CAC}" dt="2026-09-07T09:15:41.496" v="12" actId="1076"/>
        <pc:sldMkLst>
          <pc:docMk/>
          <pc:sldMk cId="0" sldId="352"/>
        </pc:sldMkLst>
        <pc:spChg chg="mod">
          <ac:chgData name="E Joyce" userId="1706f5a3-7098-429e-819b-eb63412414ee" providerId="ADAL" clId="{6BF95FD8-3F28-4BE4-BCB4-58F9B7AC2CAC}" dt="2026-09-07T09:14:19.728" v="10" actId="2711"/>
          <ac:spMkLst>
            <pc:docMk/>
            <pc:sldMk cId="0" sldId="352"/>
            <ac:spMk id="2" creationId="{00000000-0000-0000-0000-000000000000}"/>
          </ac:spMkLst>
        </pc:spChg>
        <pc:spChg chg="mod">
          <ac:chgData name="E Joyce" userId="1706f5a3-7098-429e-819b-eb63412414ee" providerId="ADAL" clId="{6BF95FD8-3F28-4BE4-BCB4-58F9B7AC2CAC}" dt="2026-09-07T09:14:44.353" v="11" actId="14100"/>
          <ac:spMkLst>
            <pc:docMk/>
            <pc:sldMk cId="0" sldId="352"/>
            <ac:spMk id="23556" creationId="{00000000-0000-0000-0000-000000000000}"/>
          </ac:spMkLst>
        </pc:spChg>
        <pc:picChg chg="mod">
          <ac:chgData name="E Joyce" userId="1706f5a3-7098-429e-819b-eb63412414ee" providerId="ADAL" clId="{6BF95FD8-3F28-4BE4-BCB4-58F9B7AC2CAC}" dt="2026-09-07T09:15:41.496" v="12" actId="1076"/>
          <ac:picMkLst>
            <pc:docMk/>
            <pc:sldMk cId="0" sldId="352"/>
            <ac:picMk id="23555" creationId="{00000000-0000-0000-0000-000000000000}"/>
          </ac:picMkLst>
        </pc:picChg>
      </pc:sldChg>
      <pc:sldChg chg="modSp">
        <pc:chgData name="E Joyce" userId="1706f5a3-7098-429e-819b-eb63412414ee" providerId="ADAL" clId="{6BF95FD8-3F28-4BE4-BCB4-58F9B7AC2CAC}" dt="2026-09-07T09:15:48.483" v="14" actId="207"/>
        <pc:sldMkLst>
          <pc:docMk/>
          <pc:sldMk cId="0" sldId="353"/>
        </pc:sldMkLst>
        <pc:spChg chg="mod">
          <ac:chgData name="E Joyce" userId="1706f5a3-7098-429e-819b-eb63412414ee" providerId="ADAL" clId="{6BF95FD8-3F28-4BE4-BCB4-58F9B7AC2CAC}" dt="2026-09-07T09:15:48.483" v="14" actId="207"/>
          <ac:spMkLst>
            <pc:docMk/>
            <pc:sldMk cId="0" sldId="353"/>
            <ac:spMk id="3" creationId="{00000000-0000-0000-0000-000000000000}"/>
          </ac:spMkLst>
        </pc:spChg>
      </pc:sldChg>
      <pc:sldChg chg="modSp">
        <pc:chgData name="E Joyce" userId="1706f5a3-7098-429e-819b-eb63412414ee" providerId="ADAL" clId="{6BF95FD8-3F28-4BE4-BCB4-58F9B7AC2CAC}" dt="2026-09-07T09:17:06.216" v="16" actId="207"/>
        <pc:sldMkLst>
          <pc:docMk/>
          <pc:sldMk cId="0" sldId="355"/>
        </pc:sldMkLst>
        <pc:spChg chg="mod">
          <ac:chgData name="E Joyce" userId="1706f5a3-7098-429e-819b-eb63412414ee" providerId="ADAL" clId="{6BF95FD8-3F28-4BE4-BCB4-58F9B7AC2CAC}" dt="2026-09-07T09:17:06.216" v="16" actId="207"/>
          <ac:spMkLst>
            <pc:docMk/>
            <pc:sldMk cId="0" sldId="355"/>
            <ac:spMk id="10" creationId="{00000000-0000-0000-0000-000000000000}"/>
          </ac:spMkLst>
        </pc:spChg>
        <pc:spChg chg="mod">
          <ac:chgData name="E Joyce" userId="1706f5a3-7098-429e-819b-eb63412414ee" providerId="ADAL" clId="{6BF95FD8-3F28-4BE4-BCB4-58F9B7AC2CAC}" dt="2026-09-07T09:17:06.216" v="16" actId="207"/>
          <ac:spMkLst>
            <pc:docMk/>
            <pc:sldMk cId="0" sldId="355"/>
            <ac:spMk id="11" creationId="{00000000-0000-0000-0000-000000000000}"/>
          </ac:spMkLst>
        </pc:spChg>
        <pc:spChg chg="mod">
          <ac:chgData name="E Joyce" userId="1706f5a3-7098-429e-819b-eb63412414ee" providerId="ADAL" clId="{6BF95FD8-3F28-4BE4-BCB4-58F9B7AC2CAC}" dt="2026-09-07T09:17:06.216" v="16" actId="207"/>
          <ac:spMkLst>
            <pc:docMk/>
            <pc:sldMk cId="0" sldId="355"/>
            <ac:spMk id="13" creationId="{00000000-0000-0000-0000-000000000000}"/>
          </ac:spMkLst>
        </pc:spChg>
        <pc:spChg chg="mod">
          <ac:chgData name="E Joyce" userId="1706f5a3-7098-429e-819b-eb63412414ee" providerId="ADAL" clId="{6BF95FD8-3F28-4BE4-BCB4-58F9B7AC2CAC}" dt="2026-09-07T09:17:06.216" v="16" actId="207"/>
          <ac:spMkLst>
            <pc:docMk/>
            <pc:sldMk cId="0" sldId="355"/>
            <ac:spMk id="14" creationId="{00000000-0000-0000-0000-000000000000}"/>
          </ac:spMkLst>
        </pc:spChg>
        <pc:graphicFrameChg chg="mod">
          <ac:chgData name="E Joyce" userId="1706f5a3-7098-429e-819b-eb63412414ee" providerId="ADAL" clId="{6BF95FD8-3F28-4BE4-BCB4-58F9B7AC2CAC}" dt="2026-09-07T09:17:06.216" v="16" actId="207"/>
          <ac:graphicFrameMkLst>
            <pc:docMk/>
            <pc:sldMk cId="0" sldId="355"/>
            <ac:graphicFrameMk id="9" creationId="{00000000-0000-0000-0000-000000000000}"/>
          </ac:graphicFrameMkLst>
        </pc:graphicFrameChg>
      </pc:sldChg>
      <pc:sldChg chg="modSp">
        <pc:chgData name="E Joyce" userId="1706f5a3-7098-429e-819b-eb63412414ee" providerId="ADAL" clId="{6BF95FD8-3F28-4BE4-BCB4-58F9B7AC2CAC}" dt="2026-09-07T09:18:18.561" v="18" actId="207"/>
        <pc:sldMkLst>
          <pc:docMk/>
          <pc:sldMk cId="0" sldId="356"/>
        </pc:sldMkLst>
        <pc:spChg chg="mod">
          <ac:chgData name="E Joyce" userId="1706f5a3-7098-429e-819b-eb63412414ee" providerId="ADAL" clId="{6BF95FD8-3F28-4BE4-BCB4-58F9B7AC2CAC}" dt="2026-09-07T09:18:18.561" v="18" actId="207"/>
          <ac:spMkLst>
            <pc:docMk/>
            <pc:sldMk cId="0" sldId="356"/>
            <ac:spMk id="3" creationId="{00000000-0000-0000-0000-000000000000}"/>
          </ac:spMkLst>
        </pc:spChg>
        <pc:spChg chg="mod">
          <ac:chgData name="E Joyce" userId="1706f5a3-7098-429e-819b-eb63412414ee" providerId="ADAL" clId="{6BF95FD8-3F28-4BE4-BCB4-58F9B7AC2CAC}" dt="2026-09-07T09:18:11.981" v="17" actId="2711"/>
          <ac:spMkLst>
            <pc:docMk/>
            <pc:sldMk cId="0" sldId="356"/>
            <ac:spMk id="6" creationId="{00000000-0000-0000-0000-000000000000}"/>
          </ac:spMkLst>
        </pc:spChg>
        <pc:spChg chg="mod">
          <ac:chgData name="E Joyce" userId="1706f5a3-7098-429e-819b-eb63412414ee" providerId="ADAL" clId="{6BF95FD8-3F28-4BE4-BCB4-58F9B7AC2CAC}" dt="2026-09-07T09:18:11.981" v="17" actId="2711"/>
          <ac:spMkLst>
            <pc:docMk/>
            <pc:sldMk cId="0" sldId="356"/>
            <ac:spMk id="7" creationId="{00000000-0000-0000-0000-000000000000}"/>
          </ac:spMkLst>
        </pc:spChg>
      </pc:sldChg>
      <pc:sldChg chg="modSp">
        <pc:chgData name="E Joyce" userId="1706f5a3-7098-429e-819b-eb63412414ee" providerId="ADAL" clId="{6BF95FD8-3F28-4BE4-BCB4-58F9B7AC2CAC}" dt="2026-09-07T09:19:38.797" v="31" actId="113"/>
        <pc:sldMkLst>
          <pc:docMk/>
          <pc:sldMk cId="0" sldId="357"/>
        </pc:sldMkLst>
        <pc:graphicFrameChg chg="mod">
          <ac:chgData name="E Joyce" userId="1706f5a3-7098-429e-819b-eb63412414ee" providerId="ADAL" clId="{6BF95FD8-3F28-4BE4-BCB4-58F9B7AC2CAC}" dt="2026-09-07T09:19:38.797" v="31" actId="113"/>
          <ac:graphicFrameMkLst>
            <pc:docMk/>
            <pc:sldMk cId="0" sldId="357"/>
            <ac:graphicFrameMk id="7" creationId="{00000000-0000-0000-0000-000000000000}"/>
          </ac:graphicFrameMkLst>
        </pc:graphicFrameChg>
      </pc:sldChg>
      <pc:sldChg chg="modSp">
        <pc:chgData name="E Joyce" userId="1706f5a3-7098-429e-819b-eb63412414ee" providerId="ADAL" clId="{6BF95FD8-3F28-4BE4-BCB4-58F9B7AC2CAC}" dt="2026-09-07T09:19:54.378" v="33" actId="207"/>
        <pc:sldMkLst>
          <pc:docMk/>
          <pc:sldMk cId="0" sldId="358"/>
        </pc:sldMkLst>
        <pc:spChg chg="mod">
          <ac:chgData name="E Joyce" userId="1706f5a3-7098-429e-819b-eb63412414ee" providerId="ADAL" clId="{6BF95FD8-3F28-4BE4-BCB4-58F9B7AC2CAC}" dt="2026-09-07T09:19:50.874" v="32" actId="2711"/>
          <ac:spMkLst>
            <pc:docMk/>
            <pc:sldMk cId="0" sldId="358"/>
            <ac:spMk id="6" creationId="{00000000-0000-0000-0000-000000000000}"/>
          </ac:spMkLst>
        </pc:spChg>
        <pc:spChg chg="mod">
          <ac:chgData name="E Joyce" userId="1706f5a3-7098-429e-819b-eb63412414ee" providerId="ADAL" clId="{6BF95FD8-3F28-4BE4-BCB4-58F9B7AC2CAC}" dt="2026-09-07T09:19:50.874" v="32" actId="2711"/>
          <ac:spMkLst>
            <pc:docMk/>
            <pc:sldMk cId="0" sldId="358"/>
            <ac:spMk id="7" creationId="{00000000-0000-0000-0000-000000000000}"/>
          </ac:spMkLst>
        </pc:spChg>
        <pc:spChg chg="mod">
          <ac:chgData name="E Joyce" userId="1706f5a3-7098-429e-819b-eb63412414ee" providerId="ADAL" clId="{6BF95FD8-3F28-4BE4-BCB4-58F9B7AC2CAC}" dt="2026-09-07T09:19:54.378" v="33" actId="207"/>
          <ac:spMkLst>
            <pc:docMk/>
            <pc:sldMk cId="0" sldId="358"/>
            <ac:spMk id="29701" creationId="{00000000-0000-0000-0000-000000000000}"/>
          </ac:spMkLst>
        </pc:spChg>
      </pc:sldChg>
      <pc:sldChg chg="modSp">
        <pc:chgData name="E Joyce" userId="1706f5a3-7098-429e-819b-eb63412414ee" providerId="ADAL" clId="{6BF95FD8-3F28-4BE4-BCB4-58F9B7AC2CAC}" dt="2026-09-07T09:20:22.342" v="37" actId="2711"/>
        <pc:sldMkLst>
          <pc:docMk/>
          <pc:sldMk cId="0" sldId="359"/>
        </pc:sldMkLst>
        <pc:spChg chg="mod">
          <ac:chgData name="E Joyce" userId="1706f5a3-7098-429e-819b-eb63412414ee" providerId="ADAL" clId="{6BF95FD8-3F28-4BE4-BCB4-58F9B7AC2CAC}" dt="2026-09-07T09:20:14.056" v="36" actId="207"/>
          <ac:spMkLst>
            <pc:docMk/>
            <pc:sldMk cId="0" sldId="359"/>
            <ac:spMk id="3" creationId="{00000000-0000-0000-0000-000000000000}"/>
          </ac:spMkLst>
        </pc:spChg>
        <pc:spChg chg="mod">
          <ac:chgData name="E Joyce" userId="1706f5a3-7098-429e-819b-eb63412414ee" providerId="ADAL" clId="{6BF95FD8-3F28-4BE4-BCB4-58F9B7AC2CAC}" dt="2026-09-07T09:20:22.342" v="37" actId="2711"/>
          <ac:spMkLst>
            <pc:docMk/>
            <pc:sldMk cId="0" sldId="359"/>
            <ac:spMk id="5" creationId="{00000000-0000-0000-0000-000000000000}"/>
          </ac:spMkLst>
        </pc:spChg>
        <pc:spChg chg="mod">
          <ac:chgData name="E Joyce" userId="1706f5a3-7098-429e-819b-eb63412414ee" providerId="ADAL" clId="{6BF95FD8-3F28-4BE4-BCB4-58F9B7AC2CAC}" dt="2026-09-07T09:20:22.342" v="37" actId="2711"/>
          <ac:spMkLst>
            <pc:docMk/>
            <pc:sldMk cId="0" sldId="359"/>
            <ac:spMk id="30722" creationId="{00000000-0000-0000-0000-000000000000}"/>
          </ac:spMkLst>
        </pc:spChg>
      </pc:sldChg>
      <pc:sldChg chg="modSp">
        <pc:chgData name="E Joyce" userId="1706f5a3-7098-429e-819b-eb63412414ee" providerId="ADAL" clId="{6BF95FD8-3F28-4BE4-BCB4-58F9B7AC2CAC}" dt="2026-09-07T09:22:52.256" v="49" actId="113"/>
        <pc:sldMkLst>
          <pc:docMk/>
          <pc:sldMk cId="0" sldId="361"/>
        </pc:sldMkLst>
        <pc:spChg chg="mod">
          <ac:chgData name="E Joyce" userId="1706f5a3-7098-429e-819b-eb63412414ee" providerId="ADAL" clId="{6BF95FD8-3F28-4BE4-BCB4-58F9B7AC2CAC}" dt="2026-09-07T09:22:52.256" v="49" actId="113"/>
          <ac:spMkLst>
            <pc:docMk/>
            <pc:sldMk cId="0" sldId="361"/>
            <ac:spMk id="3" creationId="{00000000-0000-0000-0000-000000000000}"/>
          </ac:spMkLst>
        </pc:spChg>
        <pc:spChg chg="mod">
          <ac:chgData name="E Joyce" userId="1706f5a3-7098-429e-819b-eb63412414ee" providerId="ADAL" clId="{6BF95FD8-3F28-4BE4-BCB4-58F9B7AC2CAC}" dt="2026-09-07T09:21:53.483" v="39" actId="27636"/>
          <ac:spMkLst>
            <pc:docMk/>
            <pc:sldMk cId="0" sldId="361"/>
            <ac:spMk id="32770" creationId="{00000000-0000-0000-0000-000000000000}"/>
          </ac:spMkLst>
        </pc:spChg>
      </pc:sldChg>
      <pc:sldChg chg="modSp">
        <pc:chgData name="E Joyce" userId="1706f5a3-7098-429e-819b-eb63412414ee" providerId="ADAL" clId="{6BF95FD8-3F28-4BE4-BCB4-58F9B7AC2CAC}" dt="2026-09-07T09:22:57.271" v="50" actId="113"/>
        <pc:sldMkLst>
          <pc:docMk/>
          <pc:sldMk cId="0" sldId="362"/>
        </pc:sldMkLst>
        <pc:spChg chg="mod">
          <ac:chgData name="E Joyce" userId="1706f5a3-7098-429e-819b-eb63412414ee" providerId="ADAL" clId="{6BF95FD8-3F28-4BE4-BCB4-58F9B7AC2CAC}" dt="2026-09-07T09:22:57.271" v="50" actId="113"/>
          <ac:spMkLst>
            <pc:docMk/>
            <pc:sldMk cId="0" sldId="362"/>
            <ac:spMk id="4" creationId="{00000000-0000-0000-0000-000000000000}"/>
          </ac:spMkLst>
        </pc:spChg>
        <pc:spChg chg="mod">
          <ac:chgData name="E Joyce" userId="1706f5a3-7098-429e-819b-eb63412414ee" providerId="ADAL" clId="{6BF95FD8-3F28-4BE4-BCB4-58F9B7AC2CAC}" dt="2026-09-07T09:22:21.369" v="44" actId="27636"/>
          <ac:spMkLst>
            <pc:docMk/>
            <pc:sldMk cId="0" sldId="362"/>
            <ac:spMk id="33794" creationId="{00000000-0000-0000-0000-000000000000}"/>
          </ac:spMkLst>
        </pc:spChg>
      </pc:sldChg>
      <pc:sldChg chg="modSp">
        <pc:chgData name="E Joyce" userId="1706f5a3-7098-429e-819b-eb63412414ee" providerId="ADAL" clId="{6BF95FD8-3F28-4BE4-BCB4-58F9B7AC2CAC}" dt="2026-09-07T09:23:59.746" v="60" actId="1076"/>
        <pc:sldMkLst>
          <pc:docMk/>
          <pc:sldMk cId="0" sldId="364"/>
        </pc:sldMkLst>
        <pc:spChg chg="mod">
          <ac:chgData name="E Joyce" userId="1706f5a3-7098-429e-819b-eb63412414ee" providerId="ADAL" clId="{6BF95FD8-3F28-4BE4-BCB4-58F9B7AC2CAC}" dt="2026-09-07T09:23:56.654" v="59" actId="14100"/>
          <ac:spMkLst>
            <pc:docMk/>
            <pc:sldMk cId="0" sldId="364"/>
            <ac:spMk id="4" creationId="{00000000-0000-0000-0000-000000000000}"/>
          </ac:spMkLst>
        </pc:spChg>
        <pc:spChg chg="mod">
          <ac:chgData name="E Joyce" userId="1706f5a3-7098-429e-819b-eb63412414ee" providerId="ADAL" clId="{6BF95FD8-3F28-4BE4-BCB4-58F9B7AC2CAC}" dt="2026-09-07T09:23:59.746" v="60" actId="1076"/>
          <ac:spMkLst>
            <pc:docMk/>
            <pc:sldMk cId="0" sldId="364"/>
            <ac:spMk id="36866" creationId="{00000000-0000-0000-0000-000000000000}"/>
          </ac:spMkLst>
        </pc:spChg>
      </pc:sldChg>
      <pc:sldChg chg="modSp">
        <pc:chgData name="E Joyce" userId="1706f5a3-7098-429e-819b-eb63412414ee" providerId="ADAL" clId="{6BF95FD8-3F28-4BE4-BCB4-58F9B7AC2CAC}" dt="2026-09-07T09:24:25.608" v="68" actId="14100"/>
        <pc:sldMkLst>
          <pc:docMk/>
          <pc:sldMk cId="0" sldId="365"/>
        </pc:sldMkLst>
        <pc:spChg chg="mod">
          <ac:chgData name="E Joyce" userId="1706f5a3-7098-429e-819b-eb63412414ee" providerId="ADAL" clId="{6BF95FD8-3F28-4BE4-BCB4-58F9B7AC2CAC}" dt="2026-09-07T09:24:14.793" v="62" actId="2711"/>
          <ac:spMkLst>
            <pc:docMk/>
            <pc:sldMk cId="0" sldId="365"/>
            <ac:spMk id="37890" creationId="{00000000-0000-0000-0000-000000000000}"/>
          </ac:spMkLst>
        </pc:spChg>
        <pc:spChg chg="mod">
          <ac:chgData name="E Joyce" userId="1706f5a3-7098-429e-819b-eb63412414ee" providerId="ADAL" clId="{6BF95FD8-3F28-4BE4-BCB4-58F9B7AC2CAC}" dt="2026-09-07T09:24:25.608" v="68" actId="14100"/>
          <ac:spMkLst>
            <pc:docMk/>
            <pc:sldMk cId="0" sldId="365"/>
            <ac:spMk id="37891" creationId="{00000000-0000-0000-0000-000000000000}"/>
          </ac:spMkLst>
        </pc:spChg>
      </pc:sldChg>
      <pc:sldChg chg="modSp">
        <pc:chgData name="E Joyce" userId="1706f5a3-7098-429e-819b-eb63412414ee" providerId="ADAL" clId="{6BF95FD8-3F28-4BE4-BCB4-58F9B7AC2CAC}" dt="2026-09-07T09:24:35.858" v="71" actId="403"/>
        <pc:sldMkLst>
          <pc:docMk/>
          <pc:sldMk cId="0" sldId="366"/>
        </pc:sldMkLst>
        <pc:spChg chg="mod">
          <ac:chgData name="E Joyce" userId="1706f5a3-7098-429e-819b-eb63412414ee" providerId="ADAL" clId="{6BF95FD8-3F28-4BE4-BCB4-58F9B7AC2CAC}" dt="2026-09-07T09:24:31.312" v="69" actId="2711"/>
          <ac:spMkLst>
            <pc:docMk/>
            <pc:sldMk cId="0" sldId="366"/>
            <ac:spMk id="38914" creationId="{00000000-0000-0000-0000-000000000000}"/>
          </ac:spMkLst>
        </pc:spChg>
        <pc:spChg chg="mod">
          <ac:chgData name="E Joyce" userId="1706f5a3-7098-429e-819b-eb63412414ee" providerId="ADAL" clId="{6BF95FD8-3F28-4BE4-BCB4-58F9B7AC2CAC}" dt="2026-09-07T09:24:35.858" v="71" actId="403"/>
          <ac:spMkLst>
            <pc:docMk/>
            <pc:sldMk cId="0" sldId="366"/>
            <ac:spMk id="38915" creationId="{00000000-0000-0000-0000-000000000000}"/>
          </ac:spMkLst>
        </pc:spChg>
      </pc:sldChg>
      <pc:sldChg chg="modSp">
        <pc:chgData name="E Joyce" userId="1706f5a3-7098-429e-819b-eb63412414ee" providerId="ADAL" clId="{6BF95FD8-3F28-4BE4-BCB4-58F9B7AC2CAC}" dt="2026-09-07T09:25:03.911" v="78" actId="1076"/>
        <pc:sldMkLst>
          <pc:docMk/>
          <pc:sldMk cId="0" sldId="367"/>
        </pc:sldMkLst>
        <pc:spChg chg="mod">
          <ac:chgData name="E Joyce" userId="1706f5a3-7098-429e-819b-eb63412414ee" providerId="ADAL" clId="{6BF95FD8-3F28-4BE4-BCB4-58F9B7AC2CAC}" dt="2026-09-07T09:25:03.911" v="78" actId="1076"/>
          <ac:spMkLst>
            <pc:docMk/>
            <pc:sldMk cId="0" sldId="367"/>
            <ac:spMk id="3" creationId="{00000000-0000-0000-0000-000000000000}"/>
          </ac:spMkLst>
        </pc:spChg>
        <pc:spChg chg="mod">
          <ac:chgData name="E Joyce" userId="1706f5a3-7098-429e-819b-eb63412414ee" providerId="ADAL" clId="{6BF95FD8-3F28-4BE4-BCB4-58F9B7AC2CAC}" dt="2026-09-07T09:24:51.058" v="75" actId="207"/>
          <ac:spMkLst>
            <pc:docMk/>
            <pc:sldMk cId="0" sldId="367"/>
            <ac:spMk id="39938" creationId="{00000000-0000-0000-0000-000000000000}"/>
          </ac:spMkLst>
        </pc:spChg>
      </pc:sldChg>
      <pc:sldChg chg="modSp">
        <pc:chgData name="E Joyce" userId="1706f5a3-7098-429e-819b-eb63412414ee" providerId="ADAL" clId="{6BF95FD8-3F28-4BE4-BCB4-58F9B7AC2CAC}" dt="2026-09-07T09:27:40.641" v="82" actId="1076"/>
        <pc:sldMkLst>
          <pc:docMk/>
          <pc:sldMk cId="0" sldId="368"/>
        </pc:sldMkLst>
        <pc:spChg chg="mod">
          <ac:chgData name="E Joyce" userId="1706f5a3-7098-429e-819b-eb63412414ee" providerId="ADAL" clId="{6BF95FD8-3F28-4BE4-BCB4-58F9B7AC2CAC}" dt="2026-09-07T09:27:26.694" v="81" actId="14100"/>
          <ac:spMkLst>
            <pc:docMk/>
            <pc:sldMk cId="0" sldId="368"/>
            <ac:spMk id="3" creationId="{00000000-0000-0000-0000-000000000000}"/>
          </ac:spMkLst>
        </pc:spChg>
        <pc:spChg chg="mod">
          <ac:chgData name="E Joyce" userId="1706f5a3-7098-429e-819b-eb63412414ee" providerId="ADAL" clId="{6BF95FD8-3F28-4BE4-BCB4-58F9B7AC2CAC}" dt="2026-09-07T09:27:40.641" v="82" actId="1076"/>
          <ac:spMkLst>
            <pc:docMk/>
            <pc:sldMk cId="0" sldId="368"/>
            <ac:spMk id="41986" creationId="{00000000-0000-0000-0000-000000000000}"/>
          </ac:spMkLst>
        </pc:spChg>
      </pc:sldChg>
      <pc:sldChg chg="modSp">
        <pc:chgData name="E Joyce" userId="1706f5a3-7098-429e-819b-eb63412414ee" providerId="ADAL" clId="{6BF95FD8-3F28-4BE4-BCB4-58F9B7AC2CAC}" dt="2026-09-07T09:27:55.677" v="85" actId="207"/>
        <pc:sldMkLst>
          <pc:docMk/>
          <pc:sldMk cId="0" sldId="369"/>
        </pc:sldMkLst>
        <pc:spChg chg="mod">
          <ac:chgData name="E Joyce" userId="1706f5a3-7098-429e-819b-eb63412414ee" providerId="ADAL" clId="{6BF95FD8-3F28-4BE4-BCB4-58F9B7AC2CAC}" dt="2026-09-07T09:27:55.677" v="85" actId="207"/>
          <ac:spMkLst>
            <pc:docMk/>
            <pc:sldMk cId="0" sldId="369"/>
            <ac:spMk id="3" creationId="{00000000-0000-0000-0000-000000000000}"/>
          </ac:spMkLst>
        </pc:spChg>
        <pc:spChg chg="mod">
          <ac:chgData name="E Joyce" userId="1706f5a3-7098-429e-819b-eb63412414ee" providerId="ADAL" clId="{6BF95FD8-3F28-4BE4-BCB4-58F9B7AC2CAC}" dt="2026-09-07T09:27:51.788" v="84" actId="2711"/>
          <ac:spMkLst>
            <pc:docMk/>
            <pc:sldMk cId="0" sldId="369"/>
            <ac:spMk id="43010" creationId="{00000000-0000-0000-0000-000000000000}"/>
          </ac:spMkLst>
        </pc:spChg>
      </pc:sldChg>
      <pc:sldChg chg="modSp">
        <pc:chgData name="E Joyce" userId="1706f5a3-7098-429e-819b-eb63412414ee" providerId="ADAL" clId="{6BF95FD8-3F28-4BE4-BCB4-58F9B7AC2CAC}" dt="2026-09-07T09:31:42.905" v="90" actId="403"/>
        <pc:sldMkLst>
          <pc:docMk/>
          <pc:sldMk cId="0" sldId="370"/>
        </pc:sldMkLst>
        <pc:spChg chg="mod">
          <ac:chgData name="E Joyce" userId="1706f5a3-7098-429e-819b-eb63412414ee" providerId="ADAL" clId="{6BF95FD8-3F28-4BE4-BCB4-58F9B7AC2CAC}" dt="2026-09-07T09:31:33.689" v="87" actId="1076"/>
          <ac:spMkLst>
            <pc:docMk/>
            <pc:sldMk cId="0" sldId="370"/>
            <ac:spMk id="2" creationId="{00000000-0000-0000-0000-000000000000}"/>
          </ac:spMkLst>
        </pc:spChg>
        <pc:spChg chg="mod">
          <ac:chgData name="E Joyce" userId="1706f5a3-7098-429e-819b-eb63412414ee" providerId="ADAL" clId="{6BF95FD8-3F28-4BE4-BCB4-58F9B7AC2CAC}" dt="2026-09-07T09:31:42.905" v="90" actId="403"/>
          <ac:spMkLst>
            <pc:docMk/>
            <pc:sldMk cId="0" sldId="370"/>
            <ac:spMk id="3" creationId="{00000000-0000-0000-0000-000000000000}"/>
          </ac:spMkLst>
        </pc:spChg>
        <pc:spChg chg="mod">
          <ac:chgData name="E Joyce" userId="1706f5a3-7098-429e-819b-eb63412414ee" providerId="ADAL" clId="{6BF95FD8-3F28-4BE4-BCB4-58F9B7AC2CAC}" dt="2026-09-07T09:31:26.738" v="86" actId="2711"/>
          <ac:spMkLst>
            <pc:docMk/>
            <pc:sldMk cId="0" sldId="370"/>
            <ac:spMk id="7" creationId="{00000000-0000-0000-0000-000000000000}"/>
          </ac:spMkLst>
        </pc:spChg>
        <pc:spChg chg="mod">
          <ac:chgData name="E Joyce" userId="1706f5a3-7098-429e-819b-eb63412414ee" providerId="ADAL" clId="{6BF95FD8-3F28-4BE4-BCB4-58F9B7AC2CAC}" dt="2026-09-07T09:31:26.738" v="86" actId="2711"/>
          <ac:spMkLst>
            <pc:docMk/>
            <pc:sldMk cId="0" sldId="370"/>
            <ac:spMk id="8" creationId="{00000000-0000-0000-0000-000000000000}"/>
          </ac:spMkLst>
        </pc:spChg>
        <pc:spChg chg="mod">
          <ac:chgData name="E Joyce" userId="1706f5a3-7098-429e-819b-eb63412414ee" providerId="ADAL" clId="{6BF95FD8-3F28-4BE4-BCB4-58F9B7AC2CAC}" dt="2026-09-07T09:31:26.738" v="86" actId="2711"/>
          <ac:spMkLst>
            <pc:docMk/>
            <pc:sldMk cId="0" sldId="370"/>
            <ac:spMk id="9" creationId="{00000000-0000-0000-0000-000000000000}"/>
          </ac:spMkLst>
        </pc:spChg>
      </pc:sldChg>
      <pc:sldChg chg="modSp">
        <pc:chgData name="E Joyce" userId="1706f5a3-7098-429e-819b-eb63412414ee" providerId="ADAL" clId="{6BF95FD8-3F28-4BE4-BCB4-58F9B7AC2CAC}" dt="2026-09-07T09:32:17.239" v="95" actId="404"/>
        <pc:sldMkLst>
          <pc:docMk/>
          <pc:sldMk cId="0" sldId="373"/>
        </pc:sldMkLst>
        <pc:spChg chg="mod">
          <ac:chgData name="E Joyce" userId="1706f5a3-7098-429e-819b-eb63412414ee" providerId="ADAL" clId="{6BF95FD8-3F28-4BE4-BCB4-58F9B7AC2CAC}" dt="2026-09-07T09:32:17.239" v="95" actId="404"/>
          <ac:spMkLst>
            <pc:docMk/>
            <pc:sldMk cId="0" sldId="373"/>
            <ac:spMk id="3" creationId="{00000000-0000-0000-0000-000000000000}"/>
          </ac:spMkLst>
        </pc:spChg>
        <pc:spChg chg="mod">
          <ac:chgData name="E Joyce" userId="1706f5a3-7098-429e-819b-eb63412414ee" providerId="ADAL" clId="{6BF95FD8-3F28-4BE4-BCB4-58F9B7AC2CAC}" dt="2026-09-07T09:32:02.134" v="92" actId="2711"/>
          <ac:spMkLst>
            <pc:docMk/>
            <pc:sldMk cId="0" sldId="373"/>
            <ac:spMk id="48130" creationId="{00000000-0000-0000-0000-000000000000}"/>
          </ac:spMkLst>
        </pc:spChg>
      </pc:sldChg>
      <pc:sldChg chg="modSp">
        <pc:chgData name="E Joyce" userId="1706f5a3-7098-429e-819b-eb63412414ee" providerId="ADAL" clId="{6BF95FD8-3F28-4BE4-BCB4-58F9B7AC2CAC}" dt="2026-09-07T09:32:46.211" v="102" actId="1076"/>
        <pc:sldMkLst>
          <pc:docMk/>
          <pc:sldMk cId="0" sldId="374"/>
        </pc:sldMkLst>
        <pc:spChg chg="mod">
          <ac:chgData name="E Joyce" userId="1706f5a3-7098-429e-819b-eb63412414ee" providerId="ADAL" clId="{6BF95FD8-3F28-4BE4-BCB4-58F9B7AC2CAC}" dt="2026-09-07T09:32:26.655" v="97" actId="2711"/>
          <ac:spMkLst>
            <pc:docMk/>
            <pc:sldMk cId="0" sldId="374"/>
            <ac:spMk id="49154" creationId="{00000000-0000-0000-0000-000000000000}"/>
          </ac:spMkLst>
        </pc:spChg>
        <pc:spChg chg="mod">
          <ac:chgData name="E Joyce" userId="1706f5a3-7098-429e-819b-eb63412414ee" providerId="ADAL" clId="{6BF95FD8-3F28-4BE4-BCB4-58F9B7AC2CAC}" dt="2026-09-07T09:32:46.211" v="102" actId="1076"/>
          <ac:spMkLst>
            <pc:docMk/>
            <pc:sldMk cId="0" sldId="374"/>
            <ac:spMk id="49155" creationId="{00000000-0000-0000-0000-000000000000}"/>
          </ac:spMkLst>
        </pc:spChg>
      </pc:sldChg>
      <pc:sldChg chg="modSp">
        <pc:chgData name="E Joyce" userId="1706f5a3-7098-429e-819b-eb63412414ee" providerId="ADAL" clId="{6BF95FD8-3F28-4BE4-BCB4-58F9B7AC2CAC}" dt="2026-09-07T09:34:29.892" v="109" actId="14100"/>
        <pc:sldMkLst>
          <pc:docMk/>
          <pc:sldMk cId="0" sldId="375"/>
        </pc:sldMkLst>
        <pc:spChg chg="mod">
          <ac:chgData name="E Joyce" userId="1706f5a3-7098-429e-819b-eb63412414ee" providerId="ADAL" clId="{6BF95FD8-3F28-4BE4-BCB4-58F9B7AC2CAC}" dt="2026-09-07T09:32:52.728" v="104" actId="2711"/>
          <ac:spMkLst>
            <pc:docMk/>
            <pc:sldMk cId="0" sldId="375"/>
            <ac:spMk id="50178" creationId="{00000000-0000-0000-0000-000000000000}"/>
          </ac:spMkLst>
        </pc:spChg>
        <pc:spChg chg="mod">
          <ac:chgData name="E Joyce" userId="1706f5a3-7098-429e-819b-eb63412414ee" providerId="ADAL" clId="{6BF95FD8-3F28-4BE4-BCB4-58F9B7AC2CAC}" dt="2026-09-07T09:34:29.892" v="109" actId="14100"/>
          <ac:spMkLst>
            <pc:docMk/>
            <pc:sldMk cId="0" sldId="375"/>
            <ac:spMk id="50179" creationId="{00000000-0000-0000-0000-000000000000}"/>
          </ac:spMkLst>
        </pc:spChg>
      </pc:sldChg>
      <pc:sldChg chg="modSp">
        <pc:chgData name="E Joyce" userId="1706f5a3-7098-429e-819b-eb63412414ee" providerId="ADAL" clId="{6BF95FD8-3F28-4BE4-BCB4-58F9B7AC2CAC}" dt="2026-09-07T09:45:32.102" v="153" actId="1076"/>
        <pc:sldMkLst>
          <pc:docMk/>
          <pc:sldMk cId="0" sldId="376"/>
        </pc:sldMkLst>
        <pc:spChg chg="mod">
          <ac:chgData name="E Joyce" userId="1706f5a3-7098-429e-819b-eb63412414ee" providerId="ADAL" clId="{6BF95FD8-3F28-4BE4-BCB4-58F9B7AC2CAC}" dt="2026-09-07T09:34:37.617" v="110" actId="2711"/>
          <ac:spMkLst>
            <pc:docMk/>
            <pc:sldMk cId="0" sldId="376"/>
            <ac:spMk id="51202" creationId="{00000000-0000-0000-0000-000000000000}"/>
          </ac:spMkLst>
        </pc:spChg>
        <pc:spChg chg="mod">
          <ac:chgData name="E Joyce" userId="1706f5a3-7098-429e-819b-eb63412414ee" providerId="ADAL" clId="{6BF95FD8-3F28-4BE4-BCB4-58F9B7AC2CAC}" dt="2026-09-07T09:45:32.102" v="153" actId="1076"/>
          <ac:spMkLst>
            <pc:docMk/>
            <pc:sldMk cId="0" sldId="376"/>
            <ac:spMk id="51203" creationId="{00000000-0000-0000-0000-000000000000}"/>
          </ac:spMkLst>
        </pc:spChg>
      </pc:sldChg>
      <pc:sldChg chg="addSp delSp modSp">
        <pc:chgData name="E Joyce" userId="1706f5a3-7098-429e-819b-eb63412414ee" providerId="ADAL" clId="{6BF95FD8-3F28-4BE4-BCB4-58F9B7AC2CAC}" dt="2026-09-07T09:36:07.964" v="129" actId="1076"/>
        <pc:sldMkLst>
          <pc:docMk/>
          <pc:sldMk cId="0" sldId="377"/>
        </pc:sldMkLst>
        <pc:spChg chg="mod">
          <ac:chgData name="E Joyce" userId="1706f5a3-7098-429e-819b-eb63412414ee" providerId="ADAL" clId="{6BF95FD8-3F28-4BE4-BCB4-58F9B7AC2CAC}" dt="2026-09-07T09:35:31.528" v="122" actId="113"/>
          <ac:spMkLst>
            <pc:docMk/>
            <pc:sldMk cId="0" sldId="377"/>
            <ac:spMk id="3" creationId="{0EE0E3C3-24F0-E6A2-B9FE-EE9E8D848A8E}"/>
          </ac:spMkLst>
        </pc:spChg>
        <pc:spChg chg="add mod">
          <ac:chgData name="E Joyce" userId="1706f5a3-7098-429e-819b-eb63412414ee" providerId="ADAL" clId="{6BF95FD8-3F28-4BE4-BCB4-58F9B7AC2CAC}" dt="2026-09-07T09:35:37.003" v="123" actId="478"/>
          <ac:spMkLst>
            <pc:docMk/>
            <pc:sldMk cId="0" sldId="377"/>
            <ac:spMk id="4" creationId="{3E79946B-4715-1155-1E83-23859A091E0A}"/>
          </ac:spMkLst>
        </pc:spChg>
        <pc:spChg chg="mod">
          <ac:chgData name="E Joyce" userId="1706f5a3-7098-429e-819b-eb63412414ee" providerId="ADAL" clId="{6BF95FD8-3F28-4BE4-BCB4-58F9B7AC2CAC}" dt="2026-09-07T09:35:13.659" v="119" actId="2711"/>
          <ac:spMkLst>
            <pc:docMk/>
            <pc:sldMk cId="0" sldId="377"/>
            <ac:spMk id="52226" creationId="{00000000-0000-0000-0000-000000000000}"/>
          </ac:spMkLst>
        </pc:spChg>
        <pc:spChg chg="mod">
          <ac:chgData name="E Joyce" userId="1706f5a3-7098-429e-819b-eb63412414ee" providerId="ADAL" clId="{6BF95FD8-3F28-4BE4-BCB4-58F9B7AC2CAC}" dt="2026-09-07T09:35:31.528" v="122" actId="113"/>
          <ac:spMkLst>
            <pc:docMk/>
            <pc:sldMk cId="0" sldId="377"/>
            <ac:spMk id="52229" creationId="{00000000-0000-0000-0000-000000000000}"/>
          </ac:spMkLst>
        </pc:spChg>
        <pc:spChg chg="mod">
          <ac:chgData name="E Joyce" userId="1706f5a3-7098-429e-819b-eb63412414ee" providerId="ADAL" clId="{6BF95FD8-3F28-4BE4-BCB4-58F9B7AC2CAC}" dt="2026-09-07T09:36:07.964" v="129" actId="1076"/>
          <ac:spMkLst>
            <pc:docMk/>
            <pc:sldMk cId="0" sldId="377"/>
            <ac:spMk id="52231" creationId="{00000000-0000-0000-0000-000000000000}"/>
          </ac:spMkLst>
        </pc:spChg>
        <pc:spChg chg="mod">
          <ac:chgData name="E Joyce" userId="1706f5a3-7098-429e-819b-eb63412414ee" providerId="ADAL" clId="{6BF95FD8-3F28-4BE4-BCB4-58F9B7AC2CAC}" dt="2026-09-07T09:36:01.994" v="127" actId="1076"/>
          <ac:spMkLst>
            <pc:docMk/>
            <pc:sldMk cId="0" sldId="377"/>
            <ac:spMk id="52233" creationId="{00000000-0000-0000-0000-000000000000}"/>
          </ac:spMkLst>
        </pc:spChg>
        <pc:picChg chg="add del">
          <ac:chgData name="E Joyce" userId="1706f5a3-7098-429e-819b-eb63412414ee" providerId="ADAL" clId="{6BF95FD8-3F28-4BE4-BCB4-58F9B7AC2CAC}" dt="2026-09-07T09:35:44.377" v="124" actId="478"/>
          <ac:picMkLst>
            <pc:docMk/>
            <pc:sldMk cId="0" sldId="377"/>
            <ac:picMk id="52230" creationId="{00000000-0000-0000-0000-000000000000}"/>
          </ac:picMkLst>
        </pc:picChg>
      </pc:sldChg>
      <pc:sldChg chg="modSp">
        <pc:chgData name="E Joyce" userId="1706f5a3-7098-429e-819b-eb63412414ee" providerId="ADAL" clId="{6BF95FD8-3F28-4BE4-BCB4-58F9B7AC2CAC}" dt="2026-09-07T09:24:04.813" v="61" actId="1076"/>
        <pc:sldMkLst>
          <pc:docMk/>
          <pc:sldMk cId="0" sldId="381"/>
        </pc:sldMkLst>
        <pc:spChg chg="mod">
          <ac:chgData name="E Joyce" userId="1706f5a3-7098-429e-819b-eb63412414ee" providerId="ADAL" clId="{6BF95FD8-3F28-4BE4-BCB4-58F9B7AC2CAC}" dt="2026-09-07T09:23:37.352" v="54" actId="27636"/>
          <ac:spMkLst>
            <pc:docMk/>
            <pc:sldMk cId="0" sldId="381"/>
            <ac:spMk id="4" creationId="{00000000-0000-0000-0000-000000000000}"/>
          </ac:spMkLst>
        </pc:spChg>
        <pc:spChg chg="mod">
          <ac:chgData name="E Joyce" userId="1706f5a3-7098-429e-819b-eb63412414ee" providerId="ADAL" clId="{6BF95FD8-3F28-4BE4-BCB4-58F9B7AC2CAC}" dt="2026-09-07T09:24:04.813" v="61" actId="1076"/>
          <ac:spMkLst>
            <pc:docMk/>
            <pc:sldMk cId="0" sldId="381"/>
            <ac:spMk id="35842" creationId="{00000000-0000-0000-0000-000000000000}"/>
          </ac:spMkLst>
        </pc:spChg>
      </pc:sldChg>
      <pc:sldChg chg="modSp ord">
        <pc:chgData name="E Joyce" userId="1706f5a3-7098-429e-819b-eb63412414ee" providerId="ADAL" clId="{6BF95FD8-3F28-4BE4-BCB4-58F9B7AC2CAC}" dt="2026-09-07T09:43:33.672" v="150" actId="2711"/>
        <pc:sldMkLst>
          <pc:docMk/>
          <pc:sldMk cId="1179968672" sldId="384"/>
        </pc:sldMkLst>
        <pc:spChg chg="mod">
          <ac:chgData name="E Joyce" userId="1706f5a3-7098-429e-819b-eb63412414ee" providerId="ADAL" clId="{6BF95FD8-3F28-4BE4-BCB4-58F9B7AC2CAC}" dt="2026-09-07T09:43:33.672" v="150" actId="2711"/>
          <ac:spMkLst>
            <pc:docMk/>
            <pc:sldMk cId="1179968672" sldId="384"/>
            <ac:spMk id="5" creationId="{00000000-0000-0000-0000-000000000000}"/>
          </ac:spMkLst>
        </pc:spChg>
        <pc:spChg chg="mod">
          <ac:chgData name="E Joyce" userId="1706f5a3-7098-429e-819b-eb63412414ee" providerId="ADAL" clId="{6BF95FD8-3F28-4BE4-BCB4-58F9B7AC2CAC}" dt="2026-09-07T09:43:33.672" v="150" actId="2711"/>
          <ac:spMkLst>
            <pc:docMk/>
            <pc:sldMk cId="1179968672" sldId="384"/>
            <ac:spMk id="6" creationId="{00000000-0000-0000-0000-000000000000}"/>
          </ac:spMkLst>
        </pc:spChg>
        <pc:spChg chg="mod">
          <ac:chgData name="E Joyce" userId="1706f5a3-7098-429e-819b-eb63412414ee" providerId="ADAL" clId="{6BF95FD8-3F28-4BE4-BCB4-58F9B7AC2CAC}" dt="2026-09-07T09:43:33.672" v="150" actId="2711"/>
          <ac:spMkLst>
            <pc:docMk/>
            <pc:sldMk cId="1179968672" sldId="384"/>
            <ac:spMk id="7" creationId="{00000000-0000-0000-0000-000000000000}"/>
          </ac:spMkLst>
        </pc:spChg>
        <pc:spChg chg="mod">
          <ac:chgData name="E Joyce" userId="1706f5a3-7098-429e-819b-eb63412414ee" providerId="ADAL" clId="{6BF95FD8-3F28-4BE4-BCB4-58F9B7AC2CAC}" dt="2026-09-07T09:43:33.672" v="150" actId="2711"/>
          <ac:spMkLst>
            <pc:docMk/>
            <pc:sldMk cId="1179968672" sldId="384"/>
            <ac:spMk id="8" creationId="{569E578C-6B02-4A8A-A297-240F59C3149D}"/>
          </ac:spMkLst>
        </pc:spChg>
        <pc:spChg chg="mod">
          <ac:chgData name="E Joyce" userId="1706f5a3-7098-429e-819b-eb63412414ee" providerId="ADAL" clId="{6BF95FD8-3F28-4BE4-BCB4-58F9B7AC2CAC}" dt="2026-09-07T09:43:33.672" v="150" actId="2711"/>
          <ac:spMkLst>
            <pc:docMk/>
            <pc:sldMk cId="1179968672" sldId="384"/>
            <ac:spMk id="60418" creationId="{00000000-0000-0000-0000-000000000000}"/>
          </ac:spMkLst>
        </pc:spChg>
      </pc:sldChg>
      <pc:sldChg chg="modSp">
        <pc:chgData name="E Joyce" userId="1706f5a3-7098-429e-819b-eb63412414ee" providerId="ADAL" clId="{6BF95FD8-3F28-4BE4-BCB4-58F9B7AC2CAC}" dt="2026-09-07T09:43:17.634" v="148" actId="2711"/>
        <pc:sldMkLst>
          <pc:docMk/>
          <pc:sldMk cId="1611934685" sldId="386"/>
        </pc:sldMkLst>
        <pc:spChg chg="mod">
          <ac:chgData name="E Joyce" userId="1706f5a3-7098-429e-819b-eb63412414ee" providerId="ADAL" clId="{6BF95FD8-3F28-4BE4-BCB4-58F9B7AC2CAC}" dt="2026-09-07T09:43:17.634" v="148" actId="2711"/>
          <ac:spMkLst>
            <pc:docMk/>
            <pc:sldMk cId="1611934685" sldId="386"/>
            <ac:spMk id="2" creationId="{4D2C0B45-B1A2-E03E-9749-2B3F5A1160C6}"/>
          </ac:spMkLst>
        </pc:spChg>
        <pc:spChg chg="mod">
          <ac:chgData name="E Joyce" userId="1706f5a3-7098-429e-819b-eb63412414ee" providerId="ADAL" clId="{6BF95FD8-3F28-4BE4-BCB4-58F9B7AC2CAC}" dt="2026-09-07T09:43:17.634" v="148" actId="2711"/>
          <ac:spMkLst>
            <pc:docMk/>
            <pc:sldMk cId="1611934685" sldId="386"/>
            <ac:spMk id="7" creationId="{0F1FCA51-57C1-FA45-F8E8-B4AAE2A9A5AF}"/>
          </ac:spMkLst>
        </pc:spChg>
        <pc:spChg chg="mod">
          <ac:chgData name="E Joyce" userId="1706f5a3-7098-429e-819b-eb63412414ee" providerId="ADAL" clId="{6BF95FD8-3F28-4BE4-BCB4-58F9B7AC2CAC}" dt="2026-09-07T09:43:17.634" v="148" actId="2711"/>
          <ac:spMkLst>
            <pc:docMk/>
            <pc:sldMk cId="1611934685" sldId="386"/>
            <ac:spMk id="58370" creationId="{D891426A-F63A-E0F5-F72F-14D6BC5E2D98}"/>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image" Target="../media/image15.jpg"/><Relationship Id="rId4" Type="http://schemas.openxmlformats.org/officeDocument/2006/relationships/image" Target="../media/image18.jpg"/></Relationships>
</file>

<file path=ppt/diagrams/_rels/data4.xml.rels><?xml version="1.0" encoding="UTF-8" standalone="yes"?>
<Relationships xmlns="http://schemas.openxmlformats.org/package/2006/relationships"><Relationship Id="rId3" Type="http://schemas.openxmlformats.org/officeDocument/2006/relationships/slide" Target="../slides/slide37.xml"/><Relationship Id="rId2" Type="http://schemas.openxmlformats.org/officeDocument/2006/relationships/slide" Target="../slides/slide38.xml"/><Relationship Id="rId1" Type="http://schemas.openxmlformats.org/officeDocument/2006/relationships/slide" Target="../slides/slide36.xml"/><Relationship Id="rId5" Type="http://schemas.openxmlformats.org/officeDocument/2006/relationships/slide" Target="../slides/slide39.xml"/><Relationship Id="rId4" Type="http://schemas.openxmlformats.org/officeDocument/2006/relationships/slide" Target="../slides/slide35.xml"/></Relationships>
</file>

<file path=ppt/diagrams/_rels/data5.xml.rels><?xml version="1.0" encoding="UTF-8" standalone="yes"?>
<Relationships xmlns="http://schemas.openxmlformats.org/package/2006/relationships"><Relationship Id="rId1" Type="http://schemas.openxmlformats.org/officeDocument/2006/relationships/image" Target="../media/image43.png"/></Relationships>
</file>

<file path=ppt/diagrams/_rels/data6.xml.rels><?xml version="1.0" encoding="UTF-8" standalone="yes"?>
<Relationships xmlns="http://schemas.openxmlformats.org/package/2006/relationships"><Relationship Id="rId1" Type="http://schemas.openxmlformats.org/officeDocument/2006/relationships/image" Target="../media/image44.png"/></Relationships>
</file>

<file path=ppt/diagrams/_rels/data7.xml.rels><?xml version="1.0" encoding="UTF-8" standalone="yes"?>
<Relationships xmlns="http://schemas.openxmlformats.org/package/2006/relationships"><Relationship Id="rId1" Type="http://schemas.openxmlformats.org/officeDocument/2006/relationships/image" Target="../media/image44.png"/></Relationships>
</file>

<file path=ppt/diagrams/_rels/data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www.sawleyinfantschool.co.uk/" TargetMode="External"/><Relationship Id="rId1" Type="http://schemas.openxmlformats.org/officeDocument/2006/relationships/hyperlink" Target="mailto:info@sawley-jun.derbyshire.sch.uk" TargetMode="External"/><Relationship Id="rId6" Type="http://schemas.openxmlformats.org/officeDocument/2006/relationships/image" Target="../media/image48.jpg"/><Relationship Id="rId5" Type="http://schemas.openxmlformats.org/officeDocument/2006/relationships/image" Target="../media/image47.png"/><Relationship Id="rId4" Type="http://schemas.openxmlformats.org/officeDocument/2006/relationships/image" Target="../media/image46.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image" Target="../media/image15.jpg"/><Relationship Id="rId4" Type="http://schemas.openxmlformats.org/officeDocument/2006/relationships/image" Target="../media/image18.jpg"/></Relationships>
</file>

<file path=ppt/diagrams/_rels/drawing5.xml.rels><?xml version="1.0" encoding="UTF-8" standalone="yes"?>
<Relationships xmlns="http://schemas.openxmlformats.org/package/2006/relationships"><Relationship Id="rId1" Type="http://schemas.openxmlformats.org/officeDocument/2006/relationships/image" Target="../media/image43.png"/></Relationships>
</file>

<file path=ppt/diagrams/_rels/drawing6.xml.rels><?xml version="1.0" encoding="UTF-8" standalone="yes"?>
<Relationships xmlns="http://schemas.openxmlformats.org/package/2006/relationships"><Relationship Id="rId1" Type="http://schemas.openxmlformats.org/officeDocument/2006/relationships/image" Target="../media/image44.png"/></Relationships>
</file>

<file path=ppt/diagrams/_rels/drawing7.xml.rels><?xml version="1.0" encoding="UTF-8" standalone="yes"?>
<Relationships xmlns="http://schemas.openxmlformats.org/package/2006/relationships"><Relationship Id="rId1" Type="http://schemas.openxmlformats.org/officeDocument/2006/relationships/image" Target="../media/image44.png"/></Relationships>
</file>

<file path=ppt/diagrams/_rels/drawing8.xml.rels><?xml version="1.0" encoding="UTF-8" standalone="yes"?>
<Relationships xmlns="http://schemas.openxmlformats.org/package/2006/relationships"><Relationship Id="rId3" Type="http://schemas.openxmlformats.org/officeDocument/2006/relationships/hyperlink" Target="mailto:info@sawley-jun.derbyshire.sch.uk" TargetMode="External"/><Relationship Id="rId2" Type="http://schemas.openxmlformats.org/officeDocument/2006/relationships/image" Target="../media/image46.png"/><Relationship Id="rId1" Type="http://schemas.openxmlformats.org/officeDocument/2006/relationships/image" Target="../media/image45.png"/><Relationship Id="rId6" Type="http://schemas.openxmlformats.org/officeDocument/2006/relationships/hyperlink" Target="http://www.sawleyinfantschool.co.uk/" TargetMode="External"/><Relationship Id="rId5" Type="http://schemas.openxmlformats.org/officeDocument/2006/relationships/image" Target="../media/image48.jpg"/><Relationship Id="rId4" Type="http://schemas.openxmlformats.org/officeDocument/2006/relationships/image" Target="../media/image47.png"/></Relationships>
</file>

<file path=ppt/diagrams/colors1.xml><?xml version="1.0" encoding="utf-8"?>
<dgm:colorsDef xmlns:dgm="http://schemas.openxmlformats.org/drawingml/2006/diagram" xmlns:a="http://schemas.openxmlformats.org/drawingml/2006/main" uniqueId="urn:microsoft.com/office/officeart/2005/8/colors/colorful5#1">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1">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5">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89200C-0A8B-45DA-8C8D-0CDCC83C07C7}" type="doc">
      <dgm:prSet loTypeId="urn:microsoft.com/office/officeart/2008/layout/HexagonCluster" loCatId="relationship" qsTypeId="urn:microsoft.com/office/officeart/2005/8/quickstyle/simple1#1" qsCatId="simple" csTypeId="urn:microsoft.com/office/officeart/2005/8/colors/colorful5#1" csCatId="colorful" phldr="1"/>
      <dgm:spPr/>
      <dgm:t>
        <a:bodyPr/>
        <a:lstStyle/>
        <a:p>
          <a:endParaRPr lang="en-US"/>
        </a:p>
      </dgm:t>
    </dgm:pt>
    <dgm:pt modelId="{4FE2C807-FC7B-4DFC-B97B-1CF19AB24C4E}">
      <dgm:prSet phldrT="[Text]" custT="1"/>
      <dgm:spPr/>
      <dgm:t>
        <a:bodyPr/>
        <a:lstStyle/>
        <a:p>
          <a:pPr>
            <a:lnSpc>
              <a:spcPct val="125000"/>
            </a:lnSpc>
          </a:pPr>
          <a:r>
            <a:rPr lang="en-US" sz="1300" dirty="0">
              <a:latin typeface="Twinkl" pitchFamily="2" charset="0"/>
            </a:rPr>
            <a:t>Communication and Interaction</a:t>
          </a:r>
        </a:p>
      </dgm:t>
    </dgm:pt>
    <dgm:pt modelId="{A3188A36-A115-47B1-9C08-733AF8DC811F}" type="parTrans" cxnId="{FD0A13F1-49F3-4BEC-967E-3166B3E6954F}">
      <dgm:prSet/>
      <dgm:spPr/>
      <dgm:t>
        <a:bodyPr/>
        <a:lstStyle/>
        <a:p>
          <a:endParaRPr lang="en-US"/>
        </a:p>
      </dgm:t>
    </dgm:pt>
    <dgm:pt modelId="{492C9A6B-CB5A-402A-87B6-E9BA6763396B}" type="sibTrans" cxnId="{FD0A13F1-49F3-4BEC-967E-3166B3E6954F}">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7000" r="-7000"/>
          </a:stretch>
        </a:blipFill>
      </dgm:spPr>
      <dgm:t>
        <a:bodyPr/>
        <a:lstStyle/>
        <a:p>
          <a:endParaRPr lang="en-US"/>
        </a:p>
      </dgm:t>
    </dgm:pt>
    <dgm:pt modelId="{C2A52980-C4F0-4F1D-9BF7-CF0AE4EE6889}">
      <dgm:prSet phldrT="[Text]" custT="1"/>
      <dgm:spPr/>
      <dgm:t>
        <a:bodyPr/>
        <a:lstStyle/>
        <a:p>
          <a:r>
            <a:rPr lang="en-US" sz="1600" dirty="0">
              <a:latin typeface="Twinkl" pitchFamily="2" charset="0"/>
            </a:rPr>
            <a:t>Cognition and Learning</a:t>
          </a:r>
        </a:p>
      </dgm:t>
    </dgm:pt>
    <dgm:pt modelId="{4B2FFBB1-D621-4529-954D-E42F4DE1AC0A}" type="parTrans" cxnId="{FD69438C-FEC1-4B4D-B6AE-E0421DFAE45D}">
      <dgm:prSet/>
      <dgm:spPr/>
      <dgm:t>
        <a:bodyPr/>
        <a:lstStyle/>
        <a:p>
          <a:endParaRPr lang="en-US"/>
        </a:p>
      </dgm:t>
    </dgm:pt>
    <dgm:pt modelId="{35864E0D-0D0E-496B-804D-96534C2B2016}" type="sibTrans" cxnId="{FD69438C-FEC1-4B4D-B6AE-E0421DFAE45D}">
      <dgm:prSet/>
      <dgm:spPr>
        <a:blipFill>
          <a:blip xmlns:r="http://schemas.openxmlformats.org/officeDocument/2006/relationships" r:embed="rId2">
            <a:extLst>
              <a:ext uri="{28A0092B-C50C-407E-A947-70E740481C1C}">
                <a14:useLocalDpi xmlns:a14="http://schemas.microsoft.com/office/drawing/2010/main" val="0"/>
              </a:ext>
            </a:extLst>
          </a:blip>
          <a:srcRect/>
          <a:stretch>
            <a:fillRect t="-10000" b="-10000"/>
          </a:stretch>
        </a:blipFill>
      </dgm:spPr>
      <dgm:t>
        <a:bodyPr/>
        <a:lstStyle/>
        <a:p>
          <a:endParaRPr lang="en-US"/>
        </a:p>
      </dgm:t>
    </dgm:pt>
    <dgm:pt modelId="{AAF3CC3C-FCB4-43E3-B028-16CA5881F07E}">
      <dgm:prSet phldrT="[Text]" custT="1"/>
      <dgm:spPr/>
      <dgm:t>
        <a:bodyPr/>
        <a:lstStyle/>
        <a:p>
          <a:pPr>
            <a:lnSpc>
              <a:spcPct val="125000"/>
            </a:lnSpc>
          </a:pPr>
          <a:r>
            <a:rPr lang="en-US" sz="1400" dirty="0">
              <a:latin typeface="Twinkl" pitchFamily="2" charset="0"/>
            </a:rPr>
            <a:t>Social, Emotional and Mental Health</a:t>
          </a:r>
        </a:p>
      </dgm:t>
    </dgm:pt>
    <dgm:pt modelId="{9F806728-A09B-4501-8767-4902AD9CB40A}" type="parTrans" cxnId="{DA7C825F-E8A8-48BC-953F-93004C3ED3CB}">
      <dgm:prSet/>
      <dgm:spPr/>
      <dgm:t>
        <a:bodyPr/>
        <a:lstStyle/>
        <a:p>
          <a:endParaRPr lang="en-US"/>
        </a:p>
      </dgm:t>
    </dgm:pt>
    <dgm:pt modelId="{0153D56D-3E38-49EE-B510-A19D61F6C721}" type="sibTrans" cxnId="{DA7C825F-E8A8-48BC-953F-93004C3ED3CB}">
      <dgm:prSet/>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t="-8000" b="-8000"/>
          </a:stretch>
        </a:blipFill>
      </dgm:spPr>
      <dgm:t>
        <a:bodyPr/>
        <a:lstStyle/>
        <a:p>
          <a:endParaRPr lang="en-US"/>
        </a:p>
      </dgm:t>
    </dgm:pt>
    <dgm:pt modelId="{8406FD21-9370-4E03-8ED5-11DBC8563D20}">
      <dgm:prSet phldrT="[Text]" custT="1"/>
      <dgm:spPr/>
      <dgm:t>
        <a:bodyPr/>
        <a:lstStyle/>
        <a:p>
          <a:pPr>
            <a:lnSpc>
              <a:spcPct val="125000"/>
            </a:lnSpc>
          </a:pPr>
          <a:r>
            <a:rPr lang="en-US" sz="1600" dirty="0">
              <a:latin typeface="Twinkl" pitchFamily="2" charset="0"/>
            </a:rPr>
            <a:t>Sensory and/ or Physical</a:t>
          </a:r>
        </a:p>
      </dgm:t>
    </dgm:pt>
    <dgm:pt modelId="{47302E91-FEE8-4374-9C88-A2F6F42DB18F}" type="parTrans" cxnId="{0124CED8-4E07-4080-AC03-E5D4B7D64DA7}">
      <dgm:prSet/>
      <dgm:spPr/>
      <dgm:t>
        <a:bodyPr/>
        <a:lstStyle/>
        <a:p>
          <a:endParaRPr lang="en-US"/>
        </a:p>
      </dgm:t>
    </dgm:pt>
    <dgm:pt modelId="{0D4E341B-1ED2-479A-878C-3F8378E988B7}" type="sibTrans" cxnId="{0124CED8-4E07-4080-AC03-E5D4B7D64DA7}">
      <dgm:prSet/>
      <dgm:spPr>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l="9685" t="32" r="9042" b="780"/>
          </a:stretch>
        </a:blipFill>
      </dgm:spPr>
      <dgm:t>
        <a:bodyPr/>
        <a:lstStyle/>
        <a:p>
          <a:endParaRPr lang="en-US"/>
        </a:p>
      </dgm:t>
    </dgm:pt>
    <dgm:pt modelId="{E0CE78B0-97F7-45DF-8047-F929487CF3B6}" type="pres">
      <dgm:prSet presAssocID="{3289200C-0A8B-45DA-8C8D-0CDCC83C07C7}" presName="Name0" presStyleCnt="0">
        <dgm:presLayoutVars>
          <dgm:chMax val="21"/>
          <dgm:chPref val="21"/>
        </dgm:presLayoutVars>
      </dgm:prSet>
      <dgm:spPr/>
    </dgm:pt>
    <dgm:pt modelId="{226CC31C-4A7B-49CE-BADB-C9D695417585}" type="pres">
      <dgm:prSet presAssocID="{4FE2C807-FC7B-4DFC-B97B-1CF19AB24C4E}" presName="text1" presStyleCnt="0"/>
      <dgm:spPr/>
    </dgm:pt>
    <dgm:pt modelId="{3AF7CAA3-8ADE-47BA-87DD-22AB36B7034D}" type="pres">
      <dgm:prSet presAssocID="{4FE2C807-FC7B-4DFC-B97B-1CF19AB24C4E}" presName="textRepeatNode" presStyleLbl="alignNode1" presStyleIdx="0" presStyleCnt="4" custScaleX="110654">
        <dgm:presLayoutVars>
          <dgm:chMax val="0"/>
          <dgm:chPref val="0"/>
          <dgm:bulletEnabled val="1"/>
        </dgm:presLayoutVars>
      </dgm:prSet>
      <dgm:spPr/>
    </dgm:pt>
    <dgm:pt modelId="{3AE7196B-2300-4ECB-A997-583979DD10C0}" type="pres">
      <dgm:prSet presAssocID="{4FE2C807-FC7B-4DFC-B97B-1CF19AB24C4E}" presName="textaccent1" presStyleCnt="0"/>
      <dgm:spPr/>
    </dgm:pt>
    <dgm:pt modelId="{EE250B44-87E8-4B24-9A25-74E57D46150B}" type="pres">
      <dgm:prSet presAssocID="{4FE2C807-FC7B-4DFC-B97B-1CF19AB24C4E}" presName="accentRepeatNode" presStyleLbl="solidAlignAcc1" presStyleIdx="0" presStyleCnt="8"/>
      <dgm:spPr/>
    </dgm:pt>
    <dgm:pt modelId="{952B2893-0EB6-441B-BBFA-4763FF1FEFA6}" type="pres">
      <dgm:prSet presAssocID="{492C9A6B-CB5A-402A-87B6-E9BA6763396B}" presName="image1" presStyleCnt="0"/>
      <dgm:spPr/>
    </dgm:pt>
    <dgm:pt modelId="{F4029173-F781-4004-9A36-162902C9D767}" type="pres">
      <dgm:prSet presAssocID="{492C9A6B-CB5A-402A-87B6-E9BA6763396B}" presName="imageRepeatNode" presStyleLbl="alignAcc1" presStyleIdx="0" presStyleCnt="4"/>
      <dgm:spPr/>
    </dgm:pt>
    <dgm:pt modelId="{CA476CA6-6E62-4829-90A3-87987B3510BF}" type="pres">
      <dgm:prSet presAssocID="{492C9A6B-CB5A-402A-87B6-E9BA6763396B}" presName="imageaccent1" presStyleCnt="0"/>
      <dgm:spPr/>
    </dgm:pt>
    <dgm:pt modelId="{3757508D-71BA-43DC-8B63-1C75154B89DE}" type="pres">
      <dgm:prSet presAssocID="{492C9A6B-CB5A-402A-87B6-E9BA6763396B}" presName="accentRepeatNode" presStyleLbl="solidAlignAcc1" presStyleIdx="1" presStyleCnt="8"/>
      <dgm:spPr/>
    </dgm:pt>
    <dgm:pt modelId="{BAEDC289-45C4-4BCB-85EC-8ABFF3B8023D}" type="pres">
      <dgm:prSet presAssocID="{C2A52980-C4F0-4F1D-9BF7-CF0AE4EE6889}" presName="text2" presStyleCnt="0"/>
      <dgm:spPr/>
    </dgm:pt>
    <dgm:pt modelId="{4B5FD107-B7FF-4B83-8A58-054E0058C6CE}" type="pres">
      <dgm:prSet presAssocID="{C2A52980-C4F0-4F1D-9BF7-CF0AE4EE6889}" presName="textRepeatNode" presStyleLbl="alignNode1" presStyleIdx="1" presStyleCnt="4">
        <dgm:presLayoutVars>
          <dgm:chMax val="0"/>
          <dgm:chPref val="0"/>
          <dgm:bulletEnabled val="1"/>
        </dgm:presLayoutVars>
      </dgm:prSet>
      <dgm:spPr/>
    </dgm:pt>
    <dgm:pt modelId="{495B728E-62BC-4FCD-9738-D8F488B13E6F}" type="pres">
      <dgm:prSet presAssocID="{C2A52980-C4F0-4F1D-9BF7-CF0AE4EE6889}" presName="textaccent2" presStyleCnt="0"/>
      <dgm:spPr/>
    </dgm:pt>
    <dgm:pt modelId="{59C66A2D-5000-47A3-B78F-BFDC8BA288B8}" type="pres">
      <dgm:prSet presAssocID="{C2A52980-C4F0-4F1D-9BF7-CF0AE4EE6889}" presName="accentRepeatNode" presStyleLbl="solidAlignAcc1" presStyleIdx="2" presStyleCnt="8"/>
      <dgm:spPr/>
    </dgm:pt>
    <dgm:pt modelId="{2EE697FF-8D8B-4A58-9E13-53506C4A157C}" type="pres">
      <dgm:prSet presAssocID="{35864E0D-0D0E-496B-804D-96534C2B2016}" presName="image2" presStyleCnt="0"/>
      <dgm:spPr/>
    </dgm:pt>
    <dgm:pt modelId="{6C62800C-DA53-4FFE-8C46-63A7580953B4}" type="pres">
      <dgm:prSet presAssocID="{35864E0D-0D0E-496B-804D-96534C2B2016}" presName="imageRepeatNode" presStyleLbl="alignAcc1" presStyleIdx="1" presStyleCnt="4"/>
      <dgm:spPr/>
    </dgm:pt>
    <dgm:pt modelId="{461754E9-78D0-4142-BE75-DD39E0980678}" type="pres">
      <dgm:prSet presAssocID="{35864E0D-0D0E-496B-804D-96534C2B2016}" presName="imageaccent2" presStyleCnt="0"/>
      <dgm:spPr/>
    </dgm:pt>
    <dgm:pt modelId="{FC5E02EA-34AD-48F0-9938-510507643562}" type="pres">
      <dgm:prSet presAssocID="{35864E0D-0D0E-496B-804D-96534C2B2016}" presName="accentRepeatNode" presStyleLbl="solidAlignAcc1" presStyleIdx="3" presStyleCnt="8"/>
      <dgm:spPr/>
    </dgm:pt>
    <dgm:pt modelId="{D2DB3F04-5A5A-4140-B323-49CA66CC9389}" type="pres">
      <dgm:prSet presAssocID="{AAF3CC3C-FCB4-43E3-B028-16CA5881F07E}" presName="text3" presStyleCnt="0"/>
      <dgm:spPr/>
    </dgm:pt>
    <dgm:pt modelId="{61BCA09C-1C21-4AB9-8EA0-2EADE2252A0C}" type="pres">
      <dgm:prSet presAssocID="{AAF3CC3C-FCB4-43E3-B028-16CA5881F07E}" presName="textRepeatNode" presStyleLbl="alignNode1" presStyleIdx="2" presStyleCnt="4">
        <dgm:presLayoutVars>
          <dgm:chMax val="0"/>
          <dgm:chPref val="0"/>
          <dgm:bulletEnabled val="1"/>
        </dgm:presLayoutVars>
      </dgm:prSet>
      <dgm:spPr/>
    </dgm:pt>
    <dgm:pt modelId="{1031B93B-A44D-4443-996A-4C246FBC589A}" type="pres">
      <dgm:prSet presAssocID="{AAF3CC3C-FCB4-43E3-B028-16CA5881F07E}" presName="textaccent3" presStyleCnt="0"/>
      <dgm:spPr/>
    </dgm:pt>
    <dgm:pt modelId="{C39C9334-8E49-4FD1-8C42-39BB17E52E75}" type="pres">
      <dgm:prSet presAssocID="{AAF3CC3C-FCB4-43E3-B028-16CA5881F07E}" presName="accentRepeatNode" presStyleLbl="solidAlignAcc1" presStyleIdx="4" presStyleCnt="8"/>
      <dgm:spPr/>
    </dgm:pt>
    <dgm:pt modelId="{6C29AA2B-CABB-463C-B162-16E3D81E0AD4}" type="pres">
      <dgm:prSet presAssocID="{0153D56D-3E38-49EE-B510-A19D61F6C721}" presName="image3" presStyleCnt="0"/>
      <dgm:spPr/>
    </dgm:pt>
    <dgm:pt modelId="{AC39F5CB-7B68-41AD-AB7F-D7954B1AADA4}" type="pres">
      <dgm:prSet presAssocID="{0153D56D-3E38-49EE-B510-A19D61F6C721}" presName="imageRepeatNode" presStyleLbl="alignAcc1" presStyleIdx="2" presStyleCnt="4"/>
      <dgm:spPr/>
    </dgm:pt>
    <dgm:pt modelId="{69B621C7-EB11-4B97-ABC9-70F3692DED83}" type="pres">
      <dgm:prSet presAssocID="{0153D56D-3E38-49EE-B510-A19D61F6C721}" presName="imageaccent3" presStyleCnt="0"/>
      <dgm:spPr/>
    </dgm:pt>
    <dgm:pt modelId="{E4836296-DE17-4BE8-921E-995DD1036D08}" type="pres">
      <dgm:prSet presAssocID="{0153D56D-3E38-49EE-B510-A19D61F6C721}" presName="accentRepeatNode" presStyleLbl="solidAlignAcc1" presStyleIdx="5" presStyleCnt="8"/>
      <dgm:spPr/>
    </dgm:pt>
    <dgm:pt modelId="{77DF0DE2-5BB7-4D92-857C-F7A6DAD546C7}" type="pres">
      <dgm:prSet presAssocID="{8406FD21-9370-4E03-8ED5-11DBC8563D20}" presName="text4" presStyleCnt="0"/>
      <dgm:spPr/>
    </dgm:pt>
    <dgm:pt modelId="{6A234500-E2C2-4369-8926-49286581DCE0}" type="pres">
      <dgm:prSet presAssocID="{8406FD21-9370-4E03-8ED5-11DBC8563D20}" presName="textRepeatNode" presStyleLbl="alignNode1" presStyleIdx="3" presStyleCnt="4">
        <dgm:presLayoutVars>
          <dgm:chMax val="0"/>
          <dgm:chPref val="0"/>
          <dgm:bulletEnabled val="1"/>
        </dgm:presLayoutVars>
      </dgm:prSet>
      <dgm:spPr/>
    </dgm:pt>
    <dgm:pt modelId="{C3B8BE33-E2BD-4524-B0B5-B05DA2F9B9A0}" type="pres">
      <dgm:prSet presAssocID="{8406FD21-9370-4E03-8ED5-11DBC8563D20}" presName="textaccent4" presStyleCnt="0"/>
      <dgm:spPr/>
    </dgm:pt>
    <dgm:pt modelId="{C7A54315-47F6-4ECC-9FE0-33D79B4FBE1F}" type="pres">
      <dgm:prSet presAssocID="{8406FD21-9370-4E03-8ED5-11DBC8563D20}" presName="accentRepeatNode" presStyleLbl="solidAlignAcc1" presStyleIdx="6" presStyleCnt="8"/>
      <dgm:spPr/>
    </dgm:pt>
    <dgm:pt modelId="{335B62B3-1F55-4F29-A4F4-645FAAFC753E}" type="pres">
      <dgm:prSet presAssocID="{0D4E341B-1ED2-479A-878C-3F8378E988B7}" presName="image4" presStyleCnt="0"/>
      <dgm:spPr/>
    </dgm:pt>
    <dgm:pt modelId="{20BD7D46-D27F-4243-9D30-C20675EE1D76}" type="pres">
      <dgm:prSet presAssocID="{0D4E341B-1ED2-479A-878C-3F8378E988B7}" presName="imageRepeatNode" presStyleLbl="alignAcc1" presStyleIdx="3" presStyleCnt="4"/>
      <dgm:spPr/>
    </dgm:pt>
    <dgm:pt modelId="{C521EFF4-3511-4B36-97C2-AFBC4CFB84F8}" type="pres">
      <dgm:prSet presAssocID="{0D4E341B-1ED2-479A-878C-3F8378E988B7}" presName="imageaccent4" presStyleCnt="0"/>
      <dgm:spPr/>
    </dgm:pt>
    <dgm:pt modelId="{5BE31877-7097-4FC1-94E4-E9E232A18B09}" type="pres">
      <dgm:prSet presAssocID="{0D4E341B-1ED2-479A-878C-3F8378E988B7}" presName="accentRepeatNode" presStyleLbl="solidAlignAcc1" presStyleIdx="7" presStyleCnt="8"/>
      <dgm:spPr/>
    </dgm:pt>
  </dgm:ptLst>
  <dgm:cxnLst>
    <dgm:cxn modelId="{B6988001-69A3-4324-9524-E36787C774ED}" type="presOf" srcId="{35864E0D-0D0E-496B-804D-96534C2B2016}" destId="{6C62800C-DA53-4FFE-8C46-63A7580953B4}" srcOrd="0" destOrd="0" presId="urn:microsoft.com/office/officeart/2008/layout/HexagonCluster"/>
    <dgm:cxn modelId="{5C39143D-D554-47D5-A490-99A98AD87D89}" type="presOf" srcId="{492C9A6B-CB5A-402A-87B6-E9BA6763396B}" destId="{F4029173-F781-4004-9A36-162902C9D767}" srcOrd="0" destOrd="0" presId="urn:microsoft.com/office/officeart/2008/layout/HexagonCluster"/>
    <dgm:cxn modelId="{DA7C825F-E8A8-48BC-953F-93004C3ED3CB}" srcId="{3289200C-0A8B-45DA-8C8D-0CDCC83C07C7}" destId="{AAF3CC3C-FCB4-43E3-B028-16CA5881F07E}" srcOrd="2" destOrd="0" parTransId="{9F806728-A09B-4501-8767-4902AD9CB40A}" sibTransId="{0153D56D-3E38-49EE-B510-A19D61F6C721}"/>
    <dgm:cxn modelId="{5BFC146A-236B-45A0-B64E-B07EB325849F}" type="presOf" srcId="{4FE2C807-FC7B-4DFC-B97B-1CF19AB24C4E}" destId="{3AF7CAA3-8ADE-47BA-87DD-22AB36B7034D}" srcOrd="0" destOrd="0" presId="urn:microsoft.com/office/officeart/2008/layout/HexagonCluster"/>
    <dgm:cxn modelId="{827C9E50-AB9A-4EDC-AAED-D62CFF927CAD}" type="presOf" srcId="{3289200C-0A8B-45DA-8C8D-0CDCC83C07C7}" destId="{E0CE78B0-97F7-45DF-8047-F929487CF3B6}" srcOrd="0" destOrd="0" presId="urn:microsoft.com/office/officeart/2008/layout/HexagonCluster"/>
    <dgm:cxn modelId="{69742B53-7836-4AE6-A827-39F52F610F74}" type="presOf" srcId="{AAF3CC3C-FCB4-43E3-B028-16CA5881F07E}" destId="{61BCA09C-1C21-4AB9-8EA0-2EADE2252A0C}" srcOrd="0" destOrd="0" presId="urn:microsoft.com/office/officeart/2008/layout/HexagonCluster"/>
    <dgm:cxn modelId="{EF857B56-B043-49BB-8E2E-DB32550F83FB}" type="presOf" srcId="{0153D56D-3E38-49EE-B510-A19D61F6C721}" destId="{AC39F5CB-7B68-41AD-AB7F-D7954B1AADA4}" srcOrd="0" destOrd="0" presId="urn:microsoft.com/office/officeart/2008/layout/HexagonCluster"/>
    <dgm:cxn modelId="{63058D56-69D3-4586-B37F-8C78F567CDBE}" type="presOf" srcId="{8406FD21-9370-4E03-8ED5-11DBC8563D20}" destId="{6A234500-E2C2-4369-8926-49286581DCE0}" srcOrd="0" destOrd="0" presId="urn:microsoft.com/office/officeart/2008/layout/HexagonCluster"/>
    <dgm:cxn modelId="{FD69438C-FEC1-4B4D-B6AE-E0421DFAE45D}" srcId="{3289200C-0A8B-45DA-8C8D-0CDCC83C07C7}" destId="{C2A52980-C4F0-4F1D-9BF7-CF0AE4EE6889}" srcOrd="1" destOrd="0" parTransId="{4B2FFBB1-D621-4529-954D-E42F4DE1AC0A}" sibTransId="{35864E0D-0D0E-496B-804D-96534C2B2016}"/>
    <dgm:cxn modelId="{88F47E9D-3413-4E9A-B89C-4D9FABBF31C4}" type="presOf" srcId="{0D4E341B-1ED2-479A-878C-3F8378E988B7}" destId="{20BD7D46-D27F-4243-9D30-C20675EE1D76}" srcOrd="0" destOrd="0" presId="urn:microsoft.com/office/officeart/2008/layout/HexagonCluster"/>
    <dgm:cxn modelId="{0124CED8-4E07-4080-AC03-E5D4B7D64DA7}" srcId="{3289200C-0A8B-45DA-8C8D-0CDCC83C07C7}" destId="{8406FD21-9370-4E03-8ED5-11DBC8563D20}" srcOrd="3" destOrd="0" parTransId="{47302E91-FEE8-4374-9C88-A2F6F42DB18F}" sibTransId="{0D4E341B-1ED2-479A-878C-3F8378E988B7}"/>
    <dgm:cxn modelId="{E32243E7-EC7E-4B23-A724-5BEEDEB3FBB5}" type="presOf" srcId="{C2A52980-C4F0-4F1D-9BF7-CF0AE4EE6889}" destId="{4B5FD107-B7FF-4B83-8A58-054E0058C6CE}" srcOrd="0" destOrd="0" presId="urn:microsoft.com/office/officeart/2008/layout/HexagonCluster"/>
    <dgm:cxn modelId="{FD0A13F1-49F3-4BEC-967E-3166B3E6954F}" srcId="{3289200C-0A8B-45DA-8C8D-0CDCC83C07C7}" destId="{4FE2C807-FC7B-4DFC-B97B-1CF19AB24C4E}" srcOrd="0" destOrd="0" parTransId="{A3188A36-A115-47B1-9C08-733AF8DC811F}" sibTransId="{492C9A6B-CB5A-402A-87B6-E9BA6763396B}"/>
    <dgm:cxn modelId="{1684EDB4-8CAB-4CDE-BD46-34CFAA72FEED}" type="presParOf" srcId="{E0CE78B0-97F7-45DF-8047-F929487CF3B6}" destId="{226CC31C-4A7B-49CE-BADB-C9D695417585}" srcOrd="0" destOrd="0" presId="urn:microsoft.com/office/officeart/2008/layout/HexagonCluster"/>
    <dgm:cxn modelId="{A6BB3516-CC49-480A-8CB7-5EF3C9B4DE92}" type="presParOf" srcId="{226CC31C-4A7B-49CE-BADB-C9D695417585}" destId="{3AF7CAA3-8ADE-47BA-87DD-22AB36B7034D}" srcOrd="0" destOrd="0" presId="urn:microsoft.com/office/officeart/2008/layout/HexagonCluster"/>
    <dgm:cxn modelId="{4A9D2784-5863-4945-A54F-4A0F8696F3AF}" type="presParOf" srcId="{E0CE78B0-97F7-45DF-8047-F929487CF3B6}" destId="{3AE7196B-2300-4ECB-A997-583979DD10C0}" srcOrd="1" destOrd="0" presId="urn:microsoft.com/office/officeart/2008/layout/HexagonCluster"/>
    <dgm:cxn modelId="{8240E4EC-2511-49F2-BEB9-9BE7763405B0}" type="presParOf" srcId="{3AE7196B-2300-4ECB-A997-583979DD10C0}" destId="{EE250B44-87E8-4B24-9A25-74E57D46150B}" srcOrd="0" destOrd="0" presId="urn:microsoft.com/office/officeart/2008/layout/HexagonCluster"/>
    <dgm:cxn modelId="{9D0D2B85-726D-4D62-BBD7-53B44A24A782}" type="presParOf" srcId="{E0CE78B0-97F7-45DF-8047-F929487CF3B6}" destId="{952B2893-0EB6-441B-BBFA-4763FF1FEFA6}" srcOrd="2" destOrd="0" presId="urn:microsoft.com/office/officeart/2008/layout/HexagonCluster"/>
    <dgm:cxn modelId="{2629F527-88F9-491A-B37E-A8C535CAAAC0}" type="presParOf" srcId="{952B2893-0EB6-441B-BBFA-4763FF1FEFA6}" destId="{F4029173-F781-4004-9A36-162902C9D767}" srcOrd="0" destOrd="0" presId="urn:microsoft.com/office/officeart/2008/layout/HexagonCluster"/>
    <dgm:cxn modelId="{0AA25A01-D1DE-4D9A-B0AE-BAD0AC7C27F8}" type="presParOf" srcId="{E0CE78B0-97F7-45DF-8047-F929487CF3B6}" destId="{CA476CA6-6E62-4829-90A3-87987B3510BF}" srcOrd="3" destOrd="0" presId="urn:microsoft.com/office/officeart/2008/layout/HexagonCluster"/>
    <dgm:cxn modelId="{4392B2AD-A59D-4416-875B-A94B95341AD6}" type="presParOf" srcId="{CA476CA6-6E62-4829-90A3-87987B3510BF}" destId="{3757508D-71BA-43DC-8B63-1C75154B89DE}" srcOrd="0" destOrd="0" presId="urn:microsoft.com/office/officeart/2008/layout/HexagonCluster"/>
    <dgm:cxn modelId="{B0A4E00A-7ECB-4C26-9AA5-4DC1EC9EC070}" type="presParOf" srcId="{E0CE78B0-97F7-45DF-8047-F929487CF3B6}" destId="{BAEDC289-45C4-4BCB-85EC-8ABFF3B8023D}" srcOrd="4" destOrd="0" presId="urn:microsoft.com/office/officeart/2008/layout/HexagonCluster"/>
    <dgm:cxn modelId="{75547D7F-806D-43F5-8E56-F0E251F45363}" type="presParOf" srcId="{BAEDC289-45C4-4BCB-85EC-8ABFF3B8023D}" destId="{4B5FD107-B7FF-4B83-8A58-054E0058C6CE}" srcOrd="0" destOrd="0" presId="urn:microsoft.com/office/officeart/2008/layout/HexagonCluster"/>
    <dgm:cxn modelId="{9660D2ED-3B0F-45A1-9877-472C7E312C94}" type="presParOf" srcId="{E0CE78B0-97F7-45DF-8047-F929487CF3B6}" destId="{495B728E-62BC-4FCD-9738-D8F488B13E6F}" srcOrd="5" destOrd="0" presId="urn:microsoft.com/office/officeart/2008/layout/HexagonCluster"/>
    <dgm:cxn modelId="{19EA70EA-6BCC-4107-B205-360F34014B7B}" type="presParOf" srcId="{495B728E-62BC-4FCD-9738-D8F488B13E6F}" destId="{59C66A2D-5000-47A3-B78F-BFDC8BA288B8}" srcOrd="0" destOrd="0" presId="urn:microsoft.com/office/officeart/2008/layout/HexagonCluster"/>
    <dgm:cxn modelId="{E633EA70-05D0-4457-9D5C-C613742F86A0}" type="presParOf" srcId="{E0CE78B0-97F7-45DF-8047-F929487CF3B6}" destId="{2EE697FF-8D8B-4A58-9E13-53506C4A157C}" srcOrd="6" destOrd="0" presId="urn:microsoft.com/office/officeart/2008/layout/HexagonCluster"/>
    <dgm:cxn modelId="{1A6A11C5-B0DF-4EA5-8AC0-C2E8947F0980}" type="presParOf" srcId="{2EE697FF-8D8B-4A58-9E13-53506C4A157C}" destId="{6C62800C-DA53-4FFE-8C46-63A7580953B4}" srcOrd="0" destOrd="0" presId="urn:microsoft.com/office/officeart/2008/layout/HexagonCluster"/>
    <dgm:cxn modelId="{271FBA99-E662-4B91-A191-C329177E99B7}" type="presParOf" srcId="{E0CE78B0-97F7-45DF-8047-F929487CF3B6}" destId="{461754E9-78D0-4142-BE75-DD39E0980678}" srcOrd="7" destOrd="0" presId="urn:microsoft.com/office/officeart/2008/layout/HexagonCluster"/>
    <dgm:cxn modelId="{7A89BB1F-0985-465F-811A-1C8E7057F47A}" type="presParOf" srcId="{461754E9-78D0-4142-BE75-DD39E0980678}" destId="{FC5E02EA-34AD-48F0-9938-510507643562}" srcOrd="0" destOrd="0" presId="urn:microsoft.com/office/officeart/2008/layout/HexagonCluster"/>
    <dgm:cxn modelId="{5581D865-659D-4343-923C-0DF3AFEA9F2E}" type="presParOf" srcId="{E0CE78B0-97F7-45DF-8047-F929487CF3B6}" destId="{D2DB3F04-5A5A-4140-B323-49CA66CC9389}" srcOrd="8" destOrd="0" presId="urn:microsoft.com/office/officeart/2008/layout/HexagonCluster"/>
    <dgm:cxn modelId="{7962C9BF-3E85-4FFC-AD30-D0752BB58C2A}" type="presParOf" srcId="{D2DB3F04-5A5A-4140-B323-49CA66CC9389}" destId="{61BCA09C-1C21-4AB9-8EA0-2EADE2252A0C}" srcOrd="0" destOrd="0" presId="urn:microsoft.com/office/officeart/2008/layout/HexagonCluster"/>
    <dgm:cxn modelId="{8D2A9441-1C7D-4807-BEB6-0E3A91AD2360}" type="presParOf" srcId="{E0CE78B0-97F7-45DF-8047-F929487CF3B6}" destId="{1031B93B-A44D-4443-996A-4C246FBC589A}" srcOrd="9" destOrd="0" presId="urn:microsoft.com/office/officeart/2008/layout/HexagonCluster"/>
    <dgm:cxn modelId="{D9236A61-1EB3-47DB-B8B8-B0ED0E6089EA}" type="presParOf" srcId="{1031B93B-A44D-4443-996A-4C246FBC589A}" destId="{C39C9334-8E49-4FD1-8C42-39BB17E52E75}" srcOrd="0" destOrd="0" presId="urn:microsoft.com/office/officeart/2008/layout/HexagonCluster"/>
    <dgm:cxn modelId="{397CF1AA-5F92-49ED-92EA-68EA3D9F2D6C}" type="presParOf" srcId="{E0CE78B0-97F7-45DF-8047-F929487CF3B6}" destId="{6C29AA2B-CABB-463C-B162-16E3D81E0AD4}" srcOrd="10" destOrd="0" presId="urn:microsoft.com/office/officeart/2008/layout/HexagonCluster"/>
    <dgm:cxn modelId="{55555701-F18D-4037-A604-8D15C7F80ABC}" type="presParOf" srcId="{6C29AA2B-CABB-463C-B162-16E3D81E0AD4}" destId="{AC39F5CB-7B68-41AD-AB7F-D7954B1AADA4}" srcOrd="0" destOrd="0" presId="urn:microsoft.com/office/officeart/2008/layout/HexagonCluster"/>
    <dgm:cxn modelId="{04FC04F6-C8F9-4EF6-8E0A-79D6394A31DA}" type="presParOf" srcId="{E0CE78B0-97F7-45DF-8047-F929487CF3B6}" destId="{69B621C7-EB11-4B97-ABC9-70F3692DED83}" srcOrd="11" destOrd="0" presId="urn:microsoft.com/office/officeart/2008/layout/HexagonCluster"/>
    <dgm:cxn modelId="{91430A3B-5CEC-46FE-8556-25FA28A7919F}" type="presParOf" srcId="{69B621C7-EB11-4B97-ABC9-70F3692DED83}" destId="{E4836296-DE17-4BE8-921E-995DD1036D08}" srcOrd="0" destOrd="0" presId="urn:microsoft.com/office/officeart/2008/layout/HexagonCluster"/>
    <dgm:cxn modelId="{95A20DC1-1FAF-49E8-B25C-72C72AE5B59A}" type="presParOf" srcId="{E0CE78B0-97F7-45DF-8047-F929487CF3B6}" destId="{77DF0DE2-5BB7-4D92-857C-F7A6DAD546C7}" srcOrd="12" destOrd="0" presId="urn:microsoft.com/office/officeart/2008/layout/HexagonCluster"/>
    <dgm:cxn modelId="{87E95CA4-E0F4-44BE-BB7A-DD241B95A919}" type="presParOf" srcId="{77DF0DE2-5BB7-4D92-857C-F7A6DAD546C7}" destId="{6A234500-E2C2-4369-8926-49286581DCE0}" srcOrd="0" destOrd="0" presId="urn:microsoft.com/office/officeart/2008/layout/HexagonCluster"/>
    <dgm:cxn modelId="{B8C2FE9D-FDC3-4376-A165-D8DE84367F10}" type="presParOf" srcId="{E0CE78B0-97F7-45DF-8047-F929487CF3B6}" destId="{C3B8BE33-E2BD-4524-B0B5-B05DA2F9B9A0}" srcOrd="13" destOrd="0" presId="urn:microsoft.com/office/officeart/2008/layout/HexagonCluster"/>
    <dgm:cxn modelId="{65C5D977-0E86-4B53-BFBF-BA800BC8FA3A}" type="presParOf" srcId="{C3B8BE33-E2BD-4524-B0B5-B05DA2F9B9A0}" destId="{C7A54315-47F6-4ECC-9FE0-33D79B4FBE1F}" srcOrd="0" destOrd="0" presId="urn:microsoft.com/office/officeart/2008/layout/HexagonCluster"/>
    <dgm:cxn modelId="{DE6A4F5C-929B-4BE0-8CCE-E7DFDEDA2F0C}" type="presParOf" srcId="{E0CE78B0-97F7-45DF-8047-F929487CF3B6}" destId="{335B62B3-1F55-4F29-A4F4-645FAAFC753E}" srcOrd="14" destOrd="0" presId="urn:microsoft.com/office/officeart/2008/layout/HexagonCluster"/>
    <dgm:cxn modelId="{4D2337A0-1753-49F1-B6FB-856CAB44F84E}" type="presParOf" srcId="{335B62B3-1F55-4F29-A4F4-645FAAFC753E}" destId="{20BD7D46-D27F-4243-9D30-C20675EE1D76}" srcOrd="0" destOrd="0" presId="urn:microsoft.com/office/officeart/2008/layout/HexagonCluster"/>
    <dgm:cxn modelId="{F3AD10EF-4EE6-412E-87D9-07C90DFE9355}" type="presParOf" srcId="{E0CE78B0-97F7-45DF-8047-F929487CF3B6}" destId="{C521EFF4-3511-4B36-97C2-AFBC4CFB84F8}" srcOrd="15" destOrd="0" presId="urn:microsoft.com/office/officeart/2008/layout/HexagonCluster"/>
    <dgm:cxn modelId="{774C2B45-3191-4B17-AD0E-AB9AEB69629D}" type="presParOf" srcId="{C521EFF4-3511-4B36-97C2-AFBC4CFB84F8}" destId="{5BE31877-7097-4FC1-94E4-E9E232A18B09}" srcOrd="0" destOrd="0" presId="urn:microsoft.com/office/officeart/2008/layout/Hexagon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66E7E7A-E71F-45B2-9529-0594525FFC0D}" type="doc">
      <dgm:prSet loTypeId="urn:microsoft.com/office/officeart/2005/8/layout/process1" loCatId="process" qsTypeId="urn:microsoft.com/office/officeart/2005/8/quickstyle/simple1#2" qsCatId="simple" csTypeId="urn:microsoft.com/office/officeart/2005/8/colors/accent6_2#1" csCatId="accent6" phldr="1"/>
      <dgm:spPr/>
      <dgm:t>
        <a:bodyPr/>
        <a:lstStyle/>
        <a:p>
          <a:endParaRPr lang="en-US"/>
        </a:p>
      </dgm:t>
    </dgm:pt>
    <dgm:pt modelId="{6F1A63D8-9567-48AF-A335-45DE0B9F2274}">
      <dgm:prSet phldrT="[Text]" custT="1"/>
      <dgm:spPr>
        <a:solidFill>
          <a:srgbClr val="9900FF"/>
        </a:solidFill>
      </dgm:spPr>
      <dgm:t>
        <a:bodyPr/>
        <a:lstStyle/>
        <a:p>
          <a:pPr algn="ctr"/>
          <a:r>
            <a:rPr lang="en-GB" sz="1400" dirty="0">
              <a:latin typeface="Twinkl" pitchFamily="2" charset="0"/>
            </a:rPr>
            <a:t>Class teachers closely monitor the progress made by </a:t>
          </a:r>
          <a:r>
            <a:rPr lang="en-GB" sz="1400" u="sng" dirty="0">
              <a:latin typeface="Twinkl" pitchFamily="2" charset="0"/>
            </a:rPr>
            <a:t>all</a:t>
          </a:r>
          <a:r>
            <a:rPr lang="en-GB" sz="1400" dirty="0">
              <a:latin typeface="Twinkl" pitchFamily="2" charset="0"/>
            </a:rPr>
            <a:t> children in their class</a:t>
          </a:r>
          <a:r>
            <a:rPr lang="en-GB" sz="1200" dirty="0">
              <a:latin typeface="Twinkl" pitchFamily="2" charset="0"/>
            </a:rPr>
            <a:t>.</a:t>
          </a:r>
          <a:endParaRPr lang="en-US" sz="1200" dirty="0">
            <a:latin typeface="Twinkl" pitchFamily="2" charset="0"/>
          </a:endParaRPr>
        </a:p>
      </dgm:t>
    </dgm:pt>
    <dgm:pt modelId="{E11EC516-3333-4896-B907-87CE738394B5}" type="parTrans" cxnId="{78CE7588-3C41-4FE3-924D-B7B14181F42F}">
      <dgm:prSet/>
      <dgm:spPr/>
      <dgm:t>
        <a:bodyPr/>
        <a:lstStyle/>
        <a:p>
          <a:pPr algn="ctr"/>
          <a:endParaRPr lang="en-US"/>
        </a:p>
      </dgm:t>
    </dgm:pt>
    <dgm:pt modelId="{F1DB8C8E-DF06-486D-99C1-2B2A25167017}" type="sibTrans" cxnId="{78CE7588-3C41-4FE3-924D-B7B14181F42F}">
      <dgm:prSet/>
      <dgm:spPr>
        <a:solidFill>
          <a:srgbClr val="92D050"/>
        </a:solidFill>
      </dgm:spPr>
      <dgm:t>
        <a:bodyPr/>
        <a:lstStyle/>
        <a:p>
          <a:pPr algn="ctr"/>
          <a:endParaRPr lang="en-US"/>
        </a:p>
      </dgm:t>
    </dgm:pt>
    <dgm:pt modelId="{C1183C95-0C95-4E66-BF76-AF068446981A}">
      <dgm:prSet phldrT="[Text]" custT="1"/>
      <dgm:spPr>
        <a:solidFill>
          <a:srgbClr val="9900FF"/>
        </a:solidFill>
      </dgm:spPr>
      <dgm:t>
        <a:bodyPr/>
        <a:lstStyle/>
        <a:p>
          <a:pPr algn="ctr"/>
          <a:r>
            <a:rPr lang="en-GB" sz="1400" b="0" i="0" dirty="0">
              <a:latin typeface="Twinkl" pitchFamily="2" charset="0"/>
            </a:rPr>
            <a:t>Class teachers plan interventions or activities for any children who are not meeting their full potential. </a:t>
          </a:r>
          <a:endParaRPr lang="en-US" sz="1400" b="0" i="0" dirty="0">
            <a:latin typeface="Twinkl" pitchFamily="2" charset="0"/>
          </a:endParaRPr>
        </a:p>
      </dgm:t>
    </dgm:pt>
    <dgm:pt modelId="{E32946F6-27F6-4C91-A457-719D806BF229}" type="parTrans" cxnId="{0FC15C06-6B7C-4DD7-A92B-78DE06B7AF41}">
      <dgm:prSet/>
      <dgm:spPr/>
      <dgm:t>
        <a:bodyPr/>
        <a:lstStyle/>
        <a:p>
          <a:pPr algn="ctr"/>
          <a:endParaRPr lang="en-US"/>
        </a:p>
      </dgm:t>
    </dgm:pt>
    <dgm:pt modelId="{132BF25D-1B08-47B9-BAB7-D7F9A914BD98}" type="sibTrans" cxnId="{0FC15C06-6B7C-4DD7-A92B-78DE06B7AF41}">
      <dgm:prSet/>
      <dgm:spPr>
        <a:solidFill>
          <a:srgbClr val="92D050"/>
        </a:solidFill>
      </dgm:spPr>
      <dgm:t>
        <a:bodyPr/>
        <a:lstStyle/>
        <a:p>
          <a:pPr algn="ctr"/>
          <a:endParaRPr lang="en-US"/>
        </a:p>
      </dgm:t>
    </dgm:pt>
    <dgm:pt modelId="{F92082DE-8EA0-4CD7-88B6-0D53B7EFDA5D}">
      <dgm:prSet phldrT="[Text]" custT="1"/>
      <dgm:spPr>
        <a:solidFill>
          <a:srgbClr val="9900FF"/>
        </a:solidFill>
      </dgm:spPr>
      <dgm:t>
        <a:bodyPr/>
        <a:lstStyle/>
        <a:p>
          <a:pPr algn="ctr"/>
          <a:r>
            <a:rPr lang="en-GB" altLang="en-US" sz="1400" b="0" i="0" dirty="0">
              <a:latin typeface="Twinkl" pitchFamily="2" charset="0"/>
            </a:rPr>
            <a:t>If a class teacher has ongoing concerns about a child’s progress, they will liaise with the SENDCo.</a:t>
          </a:r>
          <a:endParaRPr lang="en-US" sz="1400" b="0" i="0" dirty="0">
            <a:latin typeface="Twinkl" pitchFamily="2" charset="0"/>
          </a:endParaRPr>
        </a:p>
      </dgm:t>
    </dgm:pt>
    <dgm:pt modelId="{8A2B3E4E-B130-4F98-988A-EF9CDAE09AEC}" type="parTrans" cxnId="{653B96E5-7DE5-4DA5-855E-8176710319A5}">
      <dgm:prSet/>
      <dgm:spPr/>
      <dgm:t>
        <a:bodyPr/>
        <a:lstStyle/>
        <a:p>
          <a:pPr algn="ctr"/>
          <a:endParaRPr lang="en-US"/>
        </a:p>
      </dgm:t>
    </dgm:pt>
    <dgm:pt modelId="{03B2859D-E87B-446D-B1E7-4134581A4F43}" type="sibTrans" cxnId="{653B96E5-7DE5-4DA5-855E-8176710319A5}">
      <dgm:prSet/>
      <dgm:spPr>
        <a:solidFill>
          <a:srgbClr val="92D050"/>
        </a:solidFill>
      </dgm:spPr>
      <dgm:t>
        <a:bodyPr/>
        <a:lstStyle/>
        <a:p>
          <a:pPr algn="ctr"/>
          <a:endParaRPr lang="en-US"/>
        </a:p>
      </dgm:t>
    </dgm:pt>
    <dgm:pt modelId="{C7FC758F-0C28-4FAE-9F87-23DDA64F8A1F}">
      <dgm:prSet phldrT="[Text]" custT="1"/>
      <dgm:spPr>
        <a:solidFill>
          <a:srgbClr val="9900FF"/>
        </a:solidFill>
      </dgm:spPr>
      <dgm:t>
        <a:bodyPr/>
        <a:lstStyle/>
        <a:p>
          <a:pPr algn="ctr"/>
          <a:r>
            <a:rPr lang="en-GB" altLang="en-US" sz="1200" b="0" i="0" dirty="0">
              <a:latin typeface="Twinkl" pitchFamily="2" charset="0"/>
            </a:rPr>
            <a:t>If the SENDCo and class teacher feel that SEND support is required, this will be discussed with parents/ carers and the child will be placed on the school’s SEND Register.</a:t>
          </a:r>
          <a:endParaRPr lang="en-US" sz="1200" b="0" i="0" dirty="0">
            <a:latin typeface="Twinkl" pitchFamily="2" charset="0"/>
          </a:endParaRPr>
        </a:p>
      </dgm:t>
    </dgm:pt>
    <dgm:pt modelId="{DAFBFFA2-0F2F-4294-ABAE-D3A78BD2186E}" type="parTrans" cxnId="{83EBE2CA-792F-4CBB-9FEC-F37C8B67E211}">
      <dgm:prSet/>
      <dgm:spPr/>
      <dgm:t>
        <a:bodyPr/>
        <a:lstStyle/>
        <a:p>
          <a:pPr algn="ctr"/>
          <a:endParaRPr lang="en-US"/>
        </a:p>
      </dgm:t>
    </dgm:pt>
    <dgm:pt modelId="{979B12E0-BF64-4018-A143-6EA52928BF03}" type="sibTrans" cxnId="{83EBE2CA-792F-4CBB-9FEC-F37C8B67E211}">
      <dgm:prSet/>
      <dgm:spPr/>
      <dgm:t>
        <a:bodyPr/>
        <a:lstStyle/>
        <a:p>
          <a:pPr algn="ctr"/>
          <a:endParaRPr lang="en-US"/>
        </a:p>
      </dgm:t>
    </dgm:pt>
    <dgm:pt modelId="{51FEDF37-F4C3-4263-93A7-AA27C8D80B52}" type="pres">
      <dgm:prSet presAssocID="{966E7E7A-E71F-45B2-9529-0594525FFC0D}" presName="Name0" presStyleCnt="0">
        <dgm:presLayoutVars>
          <dgm:dir/>
          <dgm:resizeHandles val="exact"/>
        </dgm:presLayoutVars>
      </dgm:prSet>
      <dgm:spPr/>
    </dgm:pt>
    <dgm:pt modelId="{82A1D626-28C8-4300-9ED9-54DEF657292F}" type="pres">
      <dgm:prSet presAssocID="{6F1A63D8-9567-48AF-A335-45DE0B9F2274}" presName="node" presStyleLbl="node1" presStyleIdx="0" presStyleCnt="4" custLinFactNeighborX="-3935" custLinFactNeighborY="-666">
        <dgm:presLayoutVars>
          <dgm:bulletEnabled val="1"/>
        </dgm:presLayoutVars>
      </dgm:prSet>
      <dgm:spPr/>
    </dgm:pt>
    <dgm:pt modelId="{4F71DCA0-6954-4D87-811C-E574B7F6E24F}" type="pres">
      <dgm:prSet presAssocID="{F1DB8C8E-DF06-486D-99C1-2B2A25167017}" presName="sibTrans" presStyleLbl="sibTrans2D1" presStyleIdx="0" presStyleCnt="3"/>
      <dgm:spPr/>
    </dgm:pt>
    <dgm:pt modelId="{BB6B8205-07C4-4F83-A6C2-0772BE909232}" type="pres">
      <dgm:prSet presAssocID="{F1DB8C8E-DF06-486D-99C1-2B2A25167017}" presName="connectorText" presStyleLbl="sibTrans2D1" presStyleIdx="0" presStyleCnt="3"/>
      <dgm:spPr/>
    </dgm:pt>
    <dgm:pt modelId="{B86216B0-D335-4B6D-95A6-246BF139527A}" type="pres">
      <dgm:prSet presAssocID="{C1183C95-0C95-4E66-BF76-AF068446981A}" presName="node" presStyleLbl="node1" presStyleIdx="1" presStyleCnt="4">
        <dgm:presLayoutVars>
          <dgm:bulletEnabled val="1"/>
        </dgm:presLayoutVars>
      </dgm:prSet>
      <dgm:spPr/>
    </dgm:pt>
    <dgm:pt modelId="{8EAA5905-BA11-45B1-9090-387C39A05A2F}" type="pres">
      <dgm:prSet presAssocID="{132BF25D-1B08-47B9-BAB7-D7F9A914BD98}" presName="sibTrans" presStyleLbl="sibTrans2D1" presStyleIdx="1" presStyleCnt="3"/>
      <dgm:spPr/>
    </dgm:pt>
    <dgm:pt modelId="{7284DB8A-3E94-4976-9432-99C7B493BC14}" type="pres">
      <dgm:prSet presAssocID="{132BF25D-1B08-47B9-BAB7-D7F9A914BD98}" presName="connectorText" presStyleLbl="sibTrans2D1" presStyleIdx="1" presStyleCnt="3"/>
      <dgm:spPr/>
    </dgm:pt>
    <dgm:pt modelId="{76BDA712-71EC-46F8-91C0-2F3BC2D71C72}" type="pres">
      <dgm:prSet presAssocID="{F92082DE-8EA0-4CD7-88B6-0D53B7EFDA5D}" presName="node" presStyleLbl="node1" presStyleIdx="2" presStyleCnt="4">
        <dgm:presLayoutVars>
          <dgm:bulletEnabled val="1"/>
        </dgm:presLayoutVars>
      </dgm:prSet>
      <dgm:spPr/>
    </dgm:pt>
    <dgm:pt modelId="{43E4CA59-3746-458A-82EC-94C96EF3DA60}" type="pres">
      <dgm:prSet presAssocID="{03B2859D-E87B-446D-B1E7-4134581A4F43}" presName="sibTrans" presStyleLbl="sibTrans2D1" presStyleIdx="2" presStyleCnt="3"/>
      <dgm:spPr/>
    </dgm:pt>
    <dgm:pt modelId="{39348D07-8AF2-4DFB-BBAF-B13CD6DC663E}" type="pres">
      <dgm:prSet presAssocID="{03B2859D-E87B-446D-B1E7-4134581A4F43}" presName="connectorText" presStyleLbl="sibTrans2D1" presStyleIdx="2" presStyleCnt="3"/>
      <dgm:spPr/>
    </dgm:pt>
    <dgm:pt modelId="{B7547628-1419-4ADC-BB2D-0E640B360DA2}" type="pres">
      <dgm:prSet presAssocID="{C7FC758F-0C28-4FAE-9F87-23DDA64F8A1F}" presName="node" presStyleLbl="node1" presStyleIdx="3" presStyleCnt="4">
        <dgm:presLayoutVars>
          <dgm:bulletEnabled val="1"/>
        </dgm:presLayoutVars>
      </dgm:prSet>
      <dgm:spPr/>
    </dgm:pt>
  </dgm:ptLst>
  <dgm:cxnLst>
    <dgm:cxn modelId="{0FC15C06-6B7C-4DD7-A92B-78DE06B7AF41}" srcId="{966E7E7A-E71F-45B2-9529-0594525FFC0D}" destId="{C1183C95-0C95-4E66-BF76-AF068446981A}" srcOrd="1" destOrd="0" parTransId="{E32946F6-27F6-4C91-A457-719D806BF229}" sibTransId="{132BF25D-1B08-47B9-BAB7-D7F9A914BD98}"/>
    <dgm:cxn modelId="{0B471315-04DE-4488-B869-7743A99C94FD}" type="presOf" srcId="{132BF25D-1B08-47B9-BAB7-D7F9A914BD98}" destId="{8EAA5905-BA11-45B1-9090-387C39A05A2F}" srcOrd="0" destOrd="0" presId="urn:microsoft.com/office/officeart/2005/8/layout/process1"/>
    <dgm:cxn modelId="{C9BF7222-2B32-4FDB-88E1-74F34C0F93FC}" type="presOf" srcId="{03B2859D-E87B-446D-B1E7-4134581A4F43}" destId="{43E4CA59-3746-458A-82EC-94C96EF3DA60}" srcOrd="0" destOrd="0" presId="urn:microsoft.com/office/officeart/2005/8/layout/process1"/>
    <dgm:cxn modelId="{1A24372E-9DFA-40D1-99A6-3408DED1A4BD}" type="presOf" srcId="{03B2859D-E87B-446D-B1E7-4134581A4F43}" destId="{39348D07-8AF2-4DFB-BBAF-B13CD6DC663E}" srcOrd="1" destOrd="0" presId="urn:microsoft.com/office/officeart/2005/8/layout/process1"/>
    <dgm:cxn modelId="{2DA7876E-7939-48F5-B750-C47A3C189450}" type="presOf" srcId="{C1183C95-0C95-4E66-BF76-AF068446981A}" destId="{B86216B0-D335-4B6D-95A6-246BF139527A}" srcOrd="0" destOrd="0" presId="urn:microsoft.com/office/officeart/2005/8/layout/process1"/>
    <dgm:cxn modelId="{CF654F76-4E2E-424B-9E2B-CF8AE8EB8A6A}" type="presOf" srcId="{C7FC758F-0C28-4FAE-9F87-23DDA64F8A1F}" destId="{B7547628-1419-4ADC-BB2D-0E640B360DA2}" srcOrd="0" destOrd="0" presId="urn:microsoft.com/office/officeart/2005/8/layout/process1"/>
    <dgm:cxn modelId="{30B03077-1ECD-4271-8A83-4E54AD7D3828}" type="presOf" srcId="{966E7E7A-E71F-45B2-9529-0594525FFC0D}" destId="{51FEDF37-F4C3-4263-93A7-AA27C8D80B52}" srcOrd="0" destOrd="0" presId="urn:microsoft.com/office/officeart/2005/8/layout/process1"/>
    <dgm:cxn modelId="{78CE7588-3C41-4FE3-924D-B7B14181F42F}" srcId="{966E7E7A-E71F-45B2-9529-0594525FFC0D}" destId="{6F1A63D8-9567-48AF-A335-45DE0B9F2274}" srcOrd="0" destOrd="0" parTransId="{E11EC516-3333-4896-B907-87CE738394B5}" sibTransId="{F1DB8C8E-DF06-486D-99C1-2B2A25167017}"/>
    <dgm:cxn modelId="{2DD2ADA1-E610-492A-AD92-752B4372D4E3}" type="presOf" srcId="{F1DB8C8E-DF06-486D-99C1-2B2A25167017}" destId="{BB6B8205-07C4-4F83-A6C2-0772BE909232}" srcOrd="1" destOrd="0" presId="urn:microsoft.com/office/officeart/2005/8/layout/process1"/>
    <dgm:cxn modelId="{6CA4F6B1-87FE-41DD-B177-B2BE2C7809CE}" type="presOf" srcId="{F92082DE-8EA0-4CD7-88B6-0D53B7EFDA5D}" destId="{76BDA712-71EC-46F8-91C0-2F3BC2D71C72}" srcOrd="0" destOrd="0" presId="urn:microsoft.com/office/officeart/2005/8/layout/process1"/>
    <dgm:cxn modelId="{C40647C5-7938-42EC-B975-8CCB5480A88D}" type="presOf" srcId="{132BF25D-1B08-47B9-BAB7-D7F9A914BD98}" destId="{7284DB8A-3E94-4976-9432-99C7B493BC14}" srcOrd="1" destOrd="0" presId="urn:microsoft.com/office/officeart/2005/8/layout/process1"/>
    <dgm:cxn modelId="{83EBE2CA-792F-4CBB-9FEC-F37C8B67E211}" srcId="{966E7E7A-E71F-45B2-9529-0594525FFC0D}" destId="{C7FC758F-0C28-4FAE-9F87-23DDA64F8A1F}" srcOrd="3" destOrd="0" parTransId="{DAFBFFA2-0F2F-4294-ABAE-D3A78BD2186E}" sibTransId="{979B12E0-BF64-4018-A143-6EA52928BF03}"/>
    <dgm:cxn modelId="{273961E4-6BB8-4EFB-8229-11ACD4F612A4}" type="presOf" srcId="{6F1A63D8-9567-48AF-A335-45DE0B9F2274}" destId="{82A1D626-28C8-4300-9ED9-54DEF657292F}" srcOrd="0" destOrd="0" presId="urn:microsoft.com/office/officeart/2005/8/layout/process1"/>
    <dgm:cxn modelId="{653B96E5-7DE5-4DA5-855E-8176710319A5}" srcId="{966E7E7A-E71F-45B2-9529-0594525FFC0D}" destId="{F92082DE-8EA0-4CD7-88B6-0D53B7EFDA5D}" srcOrd="2" destOrd="0" parTransId="{8A2B3E4E-B130-4F98-988A-EF9CDAE09AEC}" sibTransId="{03B2859D-E87B-446D-B1E7-4134581A4F43}"/>
    <dgm:cxn modelId="{B29DC1E8-724E-4298-8B73-CEEE39DCD667}" type="presOf" srcId="{F1DB8C8E-DF06-486D-99C1-2B2A25167017}" destId="{4F71DCA0-6954-4D87-811C-E574B7F6E24F}" srcOrd="0" destOrd="0" presId="urn:microsoft.com/office/officeart/2005/8/layout/process1"/>
    <dgm:cxn modelId="{DDD8DEEE-691C-4634-AD2F-853C0655915D}" type="presParOf" srcId="{51FEDF37-F4C3-4263-93A7-AA27C8D80B52}" destId="{82A1D626-28C8-4300-9ED9-54DEF657292F}" srcOrd="0" destOrd="0" presId="urn:microsoft.com/office/officeart/2005/8/layout/process1"/>
    <dgm:cxn modelId="{7CE8AAE1-E437-4CC9-BA7E-E1598F3BD11F}" type="presParOf" srcId="{51FEDF37-F4C3-4263-93A7-AA27C8D80B52}" destId="{4F71DCA0-6954-4D87-811C-E574B7F6E24F}" srcOrd="1" destOrd="0" presId="urn:microsoft.com/office/officeart/2005/8/layout/process1"/>
    <dgm:cxn modelId="{0B952CB3-6867-428E-BD88-6B764A682D12}" type="presParOf" srcId="{4F71DCA0-6954-4D87-811C-E574B7F6E24F}" destId="{BB6B8205-07C4-4F83-A6C2-0772BE909232}" srcOrd="0" destOrd="0" presId="urn:microsoft.com/office/officeart/2005/8/layout/process1"/>
    <dgm:cxn modelId="{C6EE7453-813F-4A93-9556-32A93DA42189}" type="presParOf" srcId="{51FEDF37-F4C3-4263-93A7-AA27C8D80B52}" destId="{B86216B0-D335-4B6D-95A6-246BF139527A}" srcOrd="2" destOrd="0" presId="urn:microsoft.com/office/officeart/2005/8/layout/process1"/>
    <dgm:cxn modelId="{3F73C74B-2842-4B93-9D1C-6C48851BB0EA}" type="presParOf" srcId="{51FEDF37-F4C3-4263-93A7-AA27C8D80B52}" destId="{8EAA5905-BA11-45B1-9090-387C39A05A2F}" srcOrd="3" destOrd="0" presId="urn:microsoft.com/office/officeart/2005/8/layout/process1"/>
    <dgm:cxn modelId="{AACE7B3B-60DD-4B17-A573-17C59125CC7B}" type="presParOf" srcId="{8EAA5905-BA11-45B1-9090-387C39A05A2F}" destId="{7284DB8A-3E94-4976-9432-99C7B493BC14}" srcOrd="0" destOrd="0" presId="urn:microsoft.com/office/officeart/2005/8/layout/process1"/>
    <dgm:cxn modelId="{536F2A75-A250-47C1-9485-D87C4E88D925}" type="presParOf" srcId="{51FEDF37-F4C3-4263-93A7-AA27C8D80B52}" destId="{76BDA712-71EC-46F8-91C0-2F3BC2D71C72}" srcOrd="4" destOrd="0" presId="urn:microsoft.com/office/officeart/2005/8/layout/process1"/>
    <dgm:cxn modelId="{D6885AC8-30E8-47C2-9096-B2D7BE2F0722}" type="presParOf" srcId="{51FEDF37-F4C3-4263-93A7-AA27C8D80B52}" destId="{43E4CA59-3746-458A-82EC-94C96EF3DA60}" srcOrd="5" destOrd="0" presId="urn:microsoft.com/office/officeart/2005/8/layout/process1"/>
    <dgm:cxn modelId="{D5053DF7-C316-4F42-859F-21483A8EA260}" type="presParOf" srcId="{43E4CA59-3746-458A-82EC-94C96EF3DA60}" destId="{39348D07-8AF2-4DFB-BBAF-B13CD6DC663E}" srcOrd="0" destOrd="0" presId="urn:microsoft.com/office/officeart/2005/8/layout/process1"/>
    <dgm:cxn modelId="{4690C78B-7FC0-4B8D-90A1-DA2D31DFC23F}" type="presParOf" srcId="{51FEDF37-F4C3-4263-93A7-AA27C8D80B52}" destId="{B7547628-1419-4ADC-BB2D-0E640B360DA2}" srcOrd="6"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865BEBC-9BD6-46B2-A496-E0A33C656E2D}" type="doc">
      <dgm:prSet loTypeId="urn:microsoft.com/office/officeart/2005/8/layout/cycle3" loCatId="cycle" qsTypeId="urn:microsoft.com/office/officeart/2005/8/quickstyle/simple3#1" qsCatId="simple" csTypeId="urn:microsoft.com/office/officeart/2005/8/colors/accent1_2#1" csCatId="accent1" phldr="1"/>
      <dgm:spPr/>
      <dgm:t>
        <a:bodyPr/>
        <a:lstStyle/>
        <a:p>
          <a:endParaRPr lang="en-US"/>
        </a:p>
      </dgm:t>
    </dgm:pt>
    <dgm:pt modelId="{61D7A001-3232-4EB8-AFB3-D01A3E66D5C0}">
      <dgm:prSet phldrT="[Text]"/>
      <dgm:spPr>
        <a:solidFill>
          <a:schemeClr val="accent6">
            <a:lumMod val="20000"/>
            <a:lumOff val="80000"/>
          </a:schemeClr>
        </a:solidFill>
      </dgm:spPr>
      <dgm:t>
        <a:bodyPr/>
        <a:lstStyle/>
        <a:p>
          <a:pPr>
            <a:lnSpc>
              <a:spcPct val="90000"/>
            </a:lnSpc>
          </a:pPr>
          <a:r>
            <a:rPr lang="en-US" sz="1600" b="1" dirty="0">
              <a:solidFill>
                <a:schemeClr val="accent6">
                  <a:lumMod val="50000"/>
                </a:schemeClr>
              </a:solidFill>
              <a:latin typeface="Century Gothic" panose="020B0502020202020204" pitchFamily="34" charset="0"/>
            </a:rPr>
            <a:t>Assess</a:t>
          </a:r>
        </a:p>
      </dgm:t>
    </dgm:pt>
    <dgm:pt modelId="{14B051A5-D03B-4F9B-B6E3-3921EE6BECF3}" type="parTrans" cxnId="{E95AD8FE-C747-43E8-8D61-8F50920B627D}">
      <dgm:prSet/>
      <dgm:spPr/>
      <dgm:t>
        <a:bodyPr/>
        <a:lstStyle/>
        <a:p>
          <a:endParaRPr lang="en-US"/>
        </a:p>
      </dgm:t>
    </dgm:pt>
    <dgm:pt modelId="{92DEF3E5-AAE4-407A-A443-A99BA1E20173}" type="sibTrans" cxnId="{E95AD8FE-C747-43E8-8D61-8F50920B627D}">
      <dgm:prSet/>
      <dgm:spPr>
        <a:solidFill>
          <a:srgbClr val="C8A3FF"/>
        </a:solidFill>
      </dgm:spPr>
      <dgm:t>
        <a:bodyPr/>
        <a:lstStyle/>
        <a:p>
          <a:endParaRPr lang="en-US"/>
        </a:p>
      </dgm:t>
    </dgm:pt>
    <dgm:pt modelId="{F9387164-367E-4D30-B3E7-F47CEC6D07AD}">
      <dgm:prSet phldrT="[Text]" custT="1"/>
      <dgm:spPr>
        <a:solidFill>
          <a:schemeClr val="accent6">
            <a:lumMod val="20000"/>
            <a:lumOff val="80000"/>
          </a:schemeClr>
        </a:solidFill>
      </dgm:spPr>
      <dgm:t>
        <a:bodyPr/>
        <a:lstStyle/>
        <a:p>
          <a:pPr>
            <a:lnSpc>
              <a:spcPct val="120000"/>
            </a:lnSpc>
          </a:pPr>
          <a:r>
            <a:rPr lang="en-GB" sz="1300" b="0" dirty="0">
              <a:solidFill>
                <a:schemeClr val="accent6">
                  <a:lumMod val="50000"/>
                </a:schemeClr>
              </a:solidFill>
              <a:latin typeface="Century Gothic" panose="020B0502020202020204" pitchFamily="34" charset="0"/>
            </a:rPr>
            <a:t>School use a range of resources to assess whether a child has a specific need. This will include teacher assessment and guidance from external agencies. </a:t>
          </a:r>
          <a:endParaRPr lang="en-US" sz="1300" b="0" dirty="0">
            <a:solidFill>
              <a:schemeClr val="accent6">
                <a:lumMod val="50000"/>
              </a:schemeClr>
            </a:solidFill>
            <a:latin typeface="Century Gothic" panose="020B0502020202020204" pitchFamily="34" charset="0"/>
          </a:endParaRPr>
        </a:p>
      </dgm:t>
    </dgm:pt>
    <dgm:pt modelId="{0060D816-9834-4EAA-B5F2-3CDAB84FDEAE}" type="parTrans" cxnId="{C63583AE-6185-4D73-85A8-D13D536337BE}">
      <dgm:prSet/>
      <dgm:spPr/>
      <dgm:t>
        <a:bodyPr/>
        <a:lstStyle/>
        <a:p>
          <a:endParaRPr lang="en-US"/>
        </a:p>
      </dgm:t>
    </dgm:pt>
    <dgm:pt modelId="{35609963-DF23-410C-82C8-546117F46459}" type="sibTrans" cxnId="{C63583AE-6185-4D73-85A8-D13D536337BE}">
      <dgm:prSet/>
      <dgm:spPr/>
      <dgm:t>
        <a:bodyPr/>
        <a:lstStyle/>
        <a:p>
          <a:endParaRPr lang="en-US"/>
        </a:p>
      </dgm:t>
    </dgm:pt>
    <dgm:pt modelId="{86A224F4-4AAB-4FC0-B093-FA71815E5F2E}">
      <dgm:prSet phldrT="[Text]" custT="1"/>
      <dgm:spPr>
        <a:solidFill>
          <a:schemeClr val="accent6">
            <a:lumMod val="20000"/>
            <a:lumOff val="80000"/>
          </a:schemeClr>
        </a:solidFill>
      </dgm:spPr>
      <dgm:t>
        <a:bodyPr/>
        <a:lstStyle/>
        <a:p>
          <a:pPr>
            <a:lnSpc>
              <a:spcPct val="125000"/>
            </a:lnSpc>
          </a:pPr>
          <a:r>
            <a:rPr lang="en-US" sz="1800" b="1" dirty="0">
              <a:solidFill>
                <a:schemeClr val="accent6">
                  <a:lumMod val="50000"/>
                </a:schemeClr>
              </a:solidFill>
              <a:latin typeface="Century Gothic" panose="020B0502020202020204" pitchFamily="34" charset="0"/>
            </a:rPr>
            <a:t>Plan</a:t>
          </a:r>
        </a:p>
      </dgm:t>
    </dgm:pt>
    <dgm:pt modelId="{817948D2-C309-4AFD-9E3C-830E35518706}" type="parTrans" cxnId="{A7E200D1-87F5-430C-8F99-52302FC068DC}">
      <dgm:prSet/>
      <dgm:spPr/>
      <dgm:t>
        <a:bodyPr/>
        <a:lstStyle/>
        <a:p>
          <a:endParaRPr lang="en-US"/>
        </a:p>
      </dgm:t>
    </dgm:pt>
    <dgm:pt modelId="{333C9AE2-94CB-4684-9B0F-957B19ED8650}" type="sibTrans" cxnId="{A7E200D1-87F5-430C-8F99-52302FC068DC}">
      <dgm:prSet/>
      <dgm:spPr/>
      <dgm:t>
        <a:bodyPr/>
        <a:lstStyle/>
        <a:p>
          <a:endParaRPr lang="en-US"/>
        </a:p>
      </dgm:t>
    </dgm:pt>
    <dgm:pt modelId="{553206A5-0C56-4F7A-BA57-56A3D0626BDE}">
      <dgm:prSet phldrT="[Text]" custT="1"/>
      <dgm:spPr>
        <a:solidFill>
          <a:schemeClr val="accent6">
            <a:lumMod val="20000"/>
            <a:lumOff val="80000"/>
          </a:schemeClr>
        </a:solidFill>
      </dgm:spPr>
      <dgm:t>
        <a:bodyPr/>
        <a:lstStyle/>
        <a:p>
          <a:pPr>
            <a:lnSpc>
              <a:spcPct val="125000"/>
            </a:lnSpc>
          </a:pPr>
          <a:r>
            <a:rPr lang="en-GB" sz="1300" dirty="0">
              <a:solidFill>
                <a:schemeClr val="accent6">
                  <a:lumMod val="50000"/>
                </a:schemeClr>
              </a:solidFill>
              <a:latin typeface="Century Gothic" panose="020B0502020202020204" pitchFamily="34" charset="0"/>
            </a:rPr>
            <a:t>With parental agreement, an individual learning plan will be produced, providing personalised targets</a:t>
          </a:r>
          <a:endParaRPr lang="en-US" sz="1300" dirty="0">
            <a:solidFill>
              <a:schemeClr val="accent6">
                <a:lumMod val="50000"/>
              </a:schemeClr>
            </a:solidFill>
            <a:latin typeface="Century Gothic" panose="020B0502020202020204" pitchFamily="34" charset="0"/>
          </a:endParaRPr>
        </a:p>
      </dgm:t>
    </dgm:pt>
    <dgm:pt modelId="{1071B45B-36AB-43CE-BC9C-97321F600907}" type="parTrans" cxnId="{FDF9B288-0855-4D8A-8E39-0B9B82FE1D5D}">
      <dgm:prSet/>
      <dgm:spPr/>
      <dgm:t>
        <a:bodyPr/>
        <a:lstStyle/>
        <a:p>
          <a:endParaRPr lang="en-US"/>
        </a:p>
      </dgm:t>
    </dgm:pt>
    <dgm:pt modelId="{23CBAB7B-2E63-4090-918D-C0B8EB7B4031}" type="sibTrans" cxnId="{FDF9B288-0855-4D8A-8E39-0B9B82FE1D5D}">
      <dgm:prSet/>
      <dgm:spPr/>
      <dgm:t>
        <a:bodyPr/>
        <a:lstStyle/>
        <a:p>
          <a:endParaRPr lang="en-US"/>
        </a:p>
      </dgm:t>
    </dgm:pt>
    <dgm:pt modelId="{B615490D-4B16-4E7F-B660-30246628A14F}">
      <dgm:prSet phldrT="[Text]" custT="1"/>
      <dgm:spPr>
        <a:solidFill>
          <a:schemeClr val="accent6">
            <a:lumMod val="20000"/>
            <a:lumOff val="80000"/>
          </a:schemeClr>
        </a:solidFill>
      </dgm:spPr>
      <dgm:t>
        <a:bodyPr/>
        <a:lstStyle/>
        <a:p>
          <a:pPr>
            <a:lnSpc>
              <a:spcPct val="125000"/>
            </a:lnSpc>
          </a:pPr>
          <a:r>
            <a:rPr lang="en-US" sz="1800" b="1" dirty="0">
              <a:solidFill>
                <a:schemeClr val="accent6">
                  <a:lumMod val="50000"/>
                </a:schemeClr>
              </a:solidFill>
              <a:latin typeface="Century Gothic" panose="020B0502020202020204" pitchFamily="34" charset="0"/>
            </a:rPr>
            <a:t>Do</a:t>
          </a:r>
        </a:p>
      </dgm:t>
    </dgm:pt>
    <dgm:pt modelId="{24BFDDFC-228C-4106-B548-BE510344C35B}" type="parTrans" cxnId="{C8CD02D9-9825-4A73-9A62-8A61131B1727}">
      <dgm:prSet/>
      <dgm:spPr/>
      <dgm:t>
        <a:bodyPr/>
        <a:lstStyle/>
        <a:p>
          <a:endParaRPr lang="en-US"/>
        </a:p>
      </dgm:t>
    </dgm:pt>
    <dgm:pt modelId="{607B4D69-8E50-40C7-A7A1-0C1127BDF77C}" type="sibTrans" cxnId="{C8CD02D9-9825-4A73-9A62-8A61131B1727}">
      <dgm:prSet/>
      <dgm:spPr/>
      <dgm:t>
        <a:bodyPr/>
        <a:lstStyle/>
        <a:p>
          <a:endParaRPr lang="en-US"/>
        </a:p>
      </dgm:t>
    </dgm:pt>
    <dgm:pt modelId="{708A5DB3-E493-4753-AB35-F471033A2B1B}">
      <dgm:prSet phldrT="[Text]" custT="1"/>
      <dgm:spPr>
        <a:solidFill>
          <a:schemeClr val="accent6">
            <a:lumMod val="20000"/>
            <a:lumOff val="80000"/>
          </a:schemeClr>
        </a:solidFill>
      </dgm:spPr>
      <dgm:t>
        <a:bodyPr/>
        <a:lstStyle/>
        <a:p>
          <a:pPr>
            <a:lnSpc>
              <a:spcPct val="125000"/>
            </a:lnSpc>
          </a:pPr>
          <a:r>
            <a:rPr lang="en-GB" sz="1400" dirty="0">
              <a:solidFill>
                <a:schemeClr val="accent6">
                  <a:lumMod val="50000"/>
                </a:schemeClr>
              </a:solidFill>
              <a:latin typeface="Century Gothic" panose="020B0502020202020204" pitchFamily="34" charset="0"/>
            </a:rPr>
            <a:t>Staff will deliver specific interventions tailored to your child’s needs</a:t>
          </a:r>
          <a:endParaRPr lang="en-US" sz="1400" dirty="0">
            <a:solidFill>
              <a:schemeClr val="accent6">
                <a:lumMod val="50000"/>
              </a:schemeClr>
            </a:solidFill>
            <a:latin typeface="Century Gothic" panose="020B0502020202020204" pitchFamily="34" charset="0"/>
          </a:endParaRPr>
        </a:p>
      </dgm:t>
    </dgm:pt>
    <dgm:pt modelId="{FE74900E-AF7E-4692-BD80-0D24BB81202D}" type="parTrans" cxnId="{FF161BDC-A16D-4A1D-982F-B3D42EA6B1EA}">
      <dgm:prSet/>
      <dgm:spPr/>
      <dgm:t>
        <a:bodyPr/>
        <a:lstStyle/>
        <a:p>
          <a:endParaRPr lang="en-US"/>
        </a:p>
      </dgm:t>
    </dgm:pt>
    <dgm:pt modelId="{7B64F667-1D10-4043-83CC-DE0A00FA4D4D}" type="sibTrans" cxnId="{FF161BDC-A16D-4A1D-982F-B3D42EA6B1EA}">
      <dgm:prSet/>
      <dgm:spPr/>
      <dgm:t>
        <a:bodyPr/>
        <a:lstStyle/>
        <a:p>
          <a:endParaRPr lang="en-US"/>
        </a:p>
      </dgm:t>
    </dgm:pt>
    <dgm:pt modelId="{5992E91D-107B-41EC-BE8A-9D5259B0288F}">
      <dgm:prSet phldrT="[Text]" custT="1"/>
      <dgm:spPr>
        <a:solidFill>
          <a:schemeClr val="accent6">
            <a:lumMod val="20000"/>
            <a:lumOff val="80000"/>
          </a:schemeClr>
        </a:solidFill>
      </dgm:spPr>
      <dgm:t>
        <a:bodyPr/>
        <a:lstStyle/>
        <a:p>
          <a:pPr>
            <a:lnSpc>
              <a:spcPct val="125000"/>
            </a:lnSpc>
          </a:pPr>
          <a:r>
            <a:rPr lang="en-US" sz="1800" b="1" dirty="0">
              <a:solidFill>
                <a:schemeClr val="accent6">
                  <a:lumMod val="50000"/>
                </a:schemeClr>
              </a:solidFill>
              <a:latin typeface="Century Gothic" panose="020B0502020202020204" pitchFamily="34" charset="0"/>
            </a:rPr>
            <a:t>Review</a:t>
          </a:r>
        </a:p>
      </dgm:t>
    </dgm:pt>
    <dgm:pt modelId="{4DBC07FE-1218-43FA-89E0-092847C64D73}" type="parTrans" cxnId="{F009A3AB-8162-4309-BFC6-76EA65ACCA44}">
      <dgm:prSet/>
      <dgm:spPr/>
      <dgm:t>
        <a:bodyPr/>
        <a:lstStyle/>
        <a:p>
          <a:endParaRPr lang="en-US"/>
        </a:p>
      </dgm:t>
    </dgm:pt>
    <dgm:pt modelId="{C1B098EA-E17B-4683-9C99-7E80E2FC26F3}" type="sibTrans" cxnId="{F009A3AB-8162-4309-BFC6-76EA65ACCA44}">
      <dgm:prSet/>
      <dgm:spPr/>
      <dgm:t>
        <a:bodyPr/>
        <a:lstStyle/>
        <a:p>
          <a:endParaRPr lang="en-US"/>
        </a:p>
      </dgm:t>
    </dgm:pt>
    <dgm:pt modelId="{BE5E5243-346A-4C16-85C4-4C1165D584B6}">
      <dgm:prSet phldrT="[Text]" custT="1"/>
      <dgm:spPr>
        <a:solidFill>
          <a:schemeClr val="accent6">
            <a:lumMod val="20000"/>
            <a:lumOff val="80000"/>
          </a:schemeClr>
        </a:solidFill>
      </dgm:spPr>
      <dgm:t>
        <a:bodyPr/>
        <a:lstStyle/>
        <a:p>
          <a:pPr>
            <a:lnSpc>
              <a:spcPct val="125000"/>
            </a:lnSpc>
          </a:pPr>
          <a:r>
            <a:rPr lang="en-GB" sz="1200" dirty="0">
              <a:solidFill>
                <a:schemeClr val="accent6">
                  <a:lumMod val="50000"/>
                </a:schemeClr>
              </a:solidFill>
              <a:latin typeface="Century Gothic" panose="020B0502020202020204" pitchFamily="34" charset="0"/>
            </a:rPr>
            <a:t>Individual learning plans are reviewed termly with staff and parents, evaluating support</a:t>
          </a:r>
          <a:endParaRPr lang="en-US" sz="1200" dirty="0">
            <a:solidFill>
              <a:schemeClr val="accent6">
                <a:lumMod val="50000"/>
              </a:schemeClr>
            </a:solidFill>
            <a:latin typeface="Century Gothic" panose="020B0502020202020204" pitchFamily="34" charset="0"/>
          </a:endParaRPr>
        </a:p>
      </dgm:t>
    </dgm:pt>
    <dgm:pt modelId="{529E9A57-4C18-4193-80CC-8CEE2FF09FA6}" type="parTrans" cxnId="{52C6C975-D6FA-47EB-B3AB-22F1E0966301}">
      <dgm:prSet/>
      <dgm:spPr/>
      <dgm:t>
        <a:bodyPr/>
        <a:lstStyle/>
        <a:p>
          <a:endParaRPr lang="en-US"/>
        </a:p>
      </dgm:t>
    </dgm:pt>
    <dgm:pt modelId="{7865BBC4-1C17-4409-AF11-C6B0C62E7D67}" type="sibTrans" cxnId="{52C6C975-D6FA-47EB-B3AB-22F1E0966301}">
      <dgm:prSet/>
      <dgm:spPr/>
      <dgm:t>
        <a:bodyPr/>
        <a:lstStyle/>
        <a:p>
          <a:endParaRPr lang="en-US"/>
        </a:p>
      </dgm:t>
    </dgm:pt>
    <dgm:pt modelId="{9AB1819C-1014-490F-93E9-9DDFC9F5DDB3}">
      <dgm:prSet custT="1"/>
      <dgm:spPr>
        <a:solidFill>
          <a:schemeClr val="accent6">
            <a:lumMod val="20000"/>
            <a:lumOff val="80000"/>
          </a:schemeClr>
        </a:solidFill>
      </dgm:spPr>
      <dgm:t>
        <a:bodyPr/>
        <a:lstStyle/>
        <a:p>
          <a:pPr>
            <a:lnSpc>
              <a:spcPct val="120000"/>
            </a:lnSpc>
          </a:pPr>
          <a:r>
            <a:rPr lang="en-GB" sz="1300" b="0" dirty="0">
              <a:solidFill>
                <a:schemeClr val="accent6">
                  <a:lumMod val="50000"/>
                </a:schemeClr>
              </a:solidFill>
              <a:latin typeface="Century Gothic" panose="020B0502020202020204" pitchFamily="34" charset="0"/>
            </a:rPr>
            <a:t>The school SENDCo will support staff in the assessment of need</a:t>
          </a:r>
        </a:p>
      </dgm:t>
    </dgm:pt>
    <dgm:pt modelId="{F1FA4019-BB77-488B-A404-D08FC2893236}" type="parTrans" cxnId="{2BCA975D-E595-41F4-8148-20139CAA346D}">
      <dgm:prSet/>
      <dgm:spPr/>
      <dgm:t>
        <a:bodyPr/>
        <a:lstStyle/>
        <a:p>
          <a:endParaRPr lang="en-US"/>
        </a:p>
      </dgm:t>
    </dgm:pt>
    <dgm:pt modelId="{36760D5F-0FF1-4DAF-8E56-4BDBE5552504}" type="sibTrans" cxnId="{2BCA975D-E595-41F4-8148-20139CAA346D}">
      <dgm:prSet/>
      <dgm:spPr/>
      <dgm:t>
        <a:bodyPr/>
        <a:lstStyle/>
        <a:p>
          <a:endParaRPr lang="en-US"/>
        </a:p>
      </dgm:t>
    </dgm:pt>
    <dgm:pt modelId="{1DFAB459-16AA-47CB-9F4D-74B7BF677AF6}">
      <dgm:prSet custT="1"/>
      <dgm:spPr>
        <a:solidFill>
          <a:schemeClr val="accent6">
            <a:lumMod val="20000"/>
            <a:lumOff val="80000"/>
          </a:schemeClr>
        </a:solidFill>
      </dgm:spPr>
      <dgm:t>
        <a:bodyPr/>
        <a:lstStyle/>
        <a:p>
          <a:pPr>
            <a:lnSpc>
              <a:spcPct val="125000"/>
            </a:lnSpc>
          </a:pPr>
          <a:r>
            <a:rPr lang="en-GB" sz="1300" dirty="0">
              <a:solidFill>
                <a:schemeClr val="accent6">
                  <a:lumMod val="50000"/>
                </a:schemeClr>
              </a:solidFill>
              <a:latin typeface="Century Gothic" panose="020B0502020202020204" pitchFamily="34" charset="0"/>
            </a:rPr>
            <a:t>Class teacher, SENDCo and parents/ carers make the joint decision to place the child on the SEND Register.</a:t>
          </a:r>
          <a:endParaRPr lang="en-US" sz="1300" dirty="0">
            <a:solidFill>
              <a:schemeClr val="accent6">
                <a:lumMod val="50000"/>
              </a:schemeClr>
            </a:solidFill>
            <a:latin typeface="Century Gothic" panose="020B0502020202020204" pitchFamily="34" charset="0"/>
          </a:endParaRPr>
        </a:p>
      </dgm:t>
    </dgm:pt>
    <dgm:pt modelId="{942C932B-AD07-4508-AF6D-2E877FF1ACC0}" type="parTrans" cxnId="{C9682C33-2132-467D-8A74-19781CB232CC}">
      <dgm:prSet/>
      <dgm:spPr/>
      <dgm:t>
        <a:bodyPr/>
        <a:lstStyle/>
        <a:p>
          <a:endParaRPr lang="en-US"/>
        </a:p>
      </dgm:t>
    </dgm:pt>
    <dgm:pt modelId="{DD28E246-516D-4D0D-AB6B-F25A7C836444}" type="sibTrans" cxnId="{C9682C33-2132-467D-8A74-19781CB232CC}">
      <dgm:prSet/>
      <dgm:spPr/>
      <dgm:t>
        <a:bodyPr/>
        <a:lstStyle/>
        <a:p>
          <a:endParaRPr lang="en-US"/>
        </a:p>
      </dgm:t>
    </dgm:pt>
    <dgm:pt modelId="{04F72E7B-7776-4BA0-BB5C-C96EE49743E1}">
      <dgm:prSet custT="1"/>
      <dgm:spPr>
        <a:solidFill>
          <a:schemeClr val="accent6">
            <a:lumMod val="20000"/>
            <a:lumOff val="80000"/>
          </a:schemeClr>
        </a:solidFill>
      </dgm:spPr>
      <dgm:t>
        <a:bodyPr/>
        <a:lstStyle/>
        <a:p>
          <a:pPr>
            <a:lnSpc>
              <a:spcPct val="125000"/>
            </a:lnSpc>
          </a:pPr>
          <a:r>
            <a:rPr lang="en-GB" sz="1400" dirty="0">
              <a:solidFill>
                <a:schemeClr val="accent6">
                  <a:lumMod val="50000"/>
                </a:schemeClr>
              </a:solidFill>
              <a:latin typeface="Century Gothic" panose="020B0502020202020204" pitchFamily="34" charset="0"/>
            </a:rPr>
            <a:t>Progress towards targets will be recorded</a:t>
          </a:r>
        </a:p>
      </dgm:t>
    </dgm:pt>
    <dgm:pt modelId="{0A0B0D5E-65B2-4258-AF47-BFB2A4DC14CE}" type="parTrans" cxnId="{90D81ED8-B45F-4679-B906-B3DDF4F977D7}">
      <dgm:prSet/>
      <dgm:spPr/>
      <dgm:t>
        <a:bodyPr/>
        <a:lstStyle/>
        <a:p>
          <a:endParaRPr lang="en-US"/>
        </a:p>
      </dgm:t>
    </dgm:pt>
    <dgm:pt modelId="{314556EA-7543-44FF-A9F6-FB94B7C351B1}" type="sibTrans" cxnId="{90D81ED8-B45F-4679-B906-B3DDF4F977D7}">
      <dgm:prSet/>
      <dgm:spPr/>
      <dgm:t>
        <a:bodyPr/>
        <a:lstStyle/>
        <a:p>
          <a:endParaRPr lang="en-US"/>
        </a:p>
      </dgm:t>
    </dgm:pt>
    <dgm:pt modelId="{5F042DA3-B592-4223-8DFD-686992E8F9E9}">
      <dgm:prSet custT="1"/>
      <dgm:spPr>
        <a:solidFill>
          <a:schemeClr val="accent6">
            <a:lumMod val="20000"/>
            <a:lumOff val="80000"/>
          </a:schemeClr>
        </a:solidFill>
      </dgm:spPr>
      <dgm:t>
        <a:bodyPr/>
        <a:lstStyle/>
        <a:p>
          <a:pPr>
            <a:lnSpc>
              <a:spcPct val="125000"/>
            </a:lnSpc>
          </a:pPr>
          <a:r>
            <a:rPr lang="en-GB" sz="1400" dirty="0">
              <a:solidFill>
                <a:schemeClr val="accent6">
                  <a:lumMod val="50000"/>
                </a:schemeClr>
              </a:solidFill>
              <a:latin typeface="Century Gothic" panose="020B0502020202020204" pitchFamily="34" charset="0"/>
            </a:rPr>
            <a:t>Children will receive support from any relevant external agencies</a:t>
          </a:r>
        </a:p>
      </dgm:t>
    </dgm:pt>
    <dgm:pt modelId="{465464FA-D7AD-4D92-A9DF-9A40534C6305}" type="parTrans" cxnId="{E3B180EC-4F71-4245-87FD-49D30BDD81EE}">
      <dgm:prSet/>
      <dgm:spPr/>
      <dgm:t>
        <a:bodyPr/>
        <a:lstStyle/>
        <a:p>
          <a:endParaRPr lang="en-US"/>
        </a:p>
      </dgm:t>
    </dgm:pt>
    <dgm:pt modelId="{E68A8F83-2F0A-4E3E-B812-A48938FF7FD9}" type="sibTrans" cxnId="{E3B180EC-4F71-4245-87FD-49D30BDD81EE}">
      <dgm:prSet/>
      <dgm:spPr/>
      <dgm:t>
        <a:bodyPr/>
        <a:lstStyle/>
        <a:p>
          <a:endParaRPr lang="en-US"/>
        </a:p>
      </dgm:t>
    </dgm:pt>
    <dgm:pt modelId="{96E9F1F9-72B7-4475-BC22-E3DF1B3036E9}">
      <dgm:prSet custT="1"/>
      <dgm:spPr>
        <a:solidFill>
          <a:schemeClr val="accent6">
            <a:lumMod val="20000"/>
            <a:lumOff val="80000"/>
          </a:schemeClr>
        </a:solidFill>
      </dgm:spPr>
      <dgm:t>
        <a:bodyPr/>
        <a:lstStyle/>
        <a:p>
          <a:pPr>
            <a:lnSpc>
              <a:spcPct val="125000"/>
            </a:lnSpc>
          </a:pPr>
          <a:r>
            <a:rPr lang="en-GB" sz="1200" dirty="0">
              <a:solidFill>
                <a:schemeClr val="accent6">
                  <a:lumMod val="50000"/>
                </a:schemeClr>
              </a:solidFill>
              <a:latin typeface="Century Gothic" panose="020B0502020202020204" pitchFamily="34" charset="0"/>
            </a:rPr>
            <a:t>Small steps of progress are monitored by the class teacher</a:t>
          </a:r>
        </a:p>
      </dgm:t>
    </dgm:pt>
    <dgm:pt modelId="{2DFB6560-20C5-4E99-92AC-64117086E3A7}" type="parTrans" cxnId="{1D92020D-B324-40FF-A933-7658B828BABD}">
      <dgm:prSet/>
      <dgm:spPr/>
      <dgm:t>
        <a:bodyPr/>
        <a:lstStyle/>
        <a:p>
          <a:endParaRPr lang="en-US"/>
        </a:p>
      </dgm:t>
    </dgm:pt>
    <dgm:pt modelId="{D2CA603A-D511-41F7-A365-2EC31DF5381E}" type="sibTrans" cxnId="{1D92020D-B324-40FF-A933-7658B828BABD}">
      <dgm:prSet/>
      <dgm:spPr/>
      <dgm:t>
        <a:bodyPr/>
        <a:lstStyle/>
        <a:p>
          <a:endParaRPr lang="en-US"/>
        </a:p>
      </dgm:t>
    </dgm:pt>
    <dgm:pt modelId="{92C36446-5F41-4A04-BAA9-97D5E2126ED6}">
      <dgm:prSet custT="1"/>
      <dgm:spPr>
        <a:solidFill>
          <a:schemeClr val="accent6">
            <a:lumMod val="20000"/>
            <a:lumOff val="80000"/>
          </a:schemeClr>
        </a:solidFill>
      </dgm:spPr>
      <dgm:t>
        <a:bodyPr/>
        <a:lstStyle/>
        <a:p>
          <a:pPr>
            <a:lnSpc>
              <a:spcPct val="125000"/>
            </a:lnSpc>
          </a:pPr>
          <a:r>
            <a:rPr lang="en-GB" sz="1200" dirty="0">
              <a:solidFill>
                <a:schemeClr val="accent6">
                  <a:lumMod val="50000"/>
                </a:schemeClr>
              </a:solidFill>
              <a:latin typeface="Century Gothic" panose="020B0502020202020204" pitchFamily="34" charset="0"/>
            </a:rPr>
            <a:t>External agencies may be involved for support or assessment, where required. </a:t>
          </a:r>
        </a:p>
      </dgm:t>
    </dgm:pt>
    <dgm:pt modelId="{7E56BC1D-AD9F-4607-8C8A-C8E87CB45A70}" type="parTrans" cxnId="{2BCBCDA9-69AD-4A4F-9CC8-8A2D21BEAF7B}">
      <dgm:prSet/>
      <dgm:spPr/>
      <dgm:t>
        <a:bodyPr/>
        <a:lstStyle/>
        <a:p>
          <a:endParaRPr lang="en-US"/>
        </a:p>
      </dgm:t>
    </dgm:pt>
    <dgm:pt modelId="{BCD37BB7-B92C-47B1-ABCA-2AE702F7CA7E}" type="sibTrans" cxnId="{2BCBCDA9-69AD-4A4F-9CC8-8A2D21BEAF7B}">
      <dgm:prSet/>
      <dgm:spPr/>
      <dgm:t>
        <a:bodyPr/>
        <a:lstStyle/>
        <a:p>
          <a:endParaRPr lang="en-US"/>
        </a:p>
      </dgm:t>
    </dgm:pt>
    <dgm:pt modelId="{E167E28B-8908-4D84-A086-C2A577228D7E}" type="pres">
      <dgm:prSet presAssocID="{5865BEBC-9BD6-46B2-A496-E0A33C656E2D}" presName="Name0" presStyleCnt="0">
        <dgm:presLayoutVars>
          <dgm:dir/>
          <dgm:resizeHandles val="exact"/>
        </dgm:presLayoutVars>
      </dgm:prSet>
      <dgm:spPr/>
    </dgm:pt>
    <dgm:pt modelId="{D6AA045B-6796-438D-A80A-E7DD61BCEED2}" type="pres">
      <dgm:prSet presAssocID="{5865BEBC-9BD6-46B2-A496-E0A33C656E2D}" presName="cycle" presStyleCnt="0"/>
      <dgm:spPr/>
    </dgm:pt>
    <dgm:pt modelId="{304F5CD0-9D49-472C-9633-740B0DAE6C2A}" type="pres">
      <dgm:prSet presAssocID="{61D7A001-3232-4EB8-AFB3-D01A3E66D5C0}" presName="nodeFirstNode" presStyleLbl="node1" presStyleIdx="0" presStyleCnt="4" custScaleY="112550" custRadScaleRad="111082" custRadScaleInc="842">
        <dgm:presLayoutVars>
          <dgm:bulletEnabled val="1"/>
        </dgm:presLayoutVars>
      </dgm:prSet>
      <dgm:spPr/>
    </dgm:pt>
    <dgm:pt modelId="{AD5FD816-AF72-4125-8309-8AD690B2D541}" type="pres">
      <dgm:prSet presAssocID="{92DEF3E5-AAE4-407A-A443-A99BA1E20173}" presName="sibTransFirstNode" presStyleLbl="bgShp" presStyleIdx="0" presStyleCnt="1"/>
      <dgm:spPr/>
    </dgm:pt>
    <dgm:pt modelId="{21E84451-554B-4EED-89BF-202DDAAA72B8}" type="pres">
      <dgm:prSet presAssocID="{86A224F4-4AAB-4FC0-B093-FA71815E5F2E}" presName="nodeFollowingNodes" presStyleLbl="node1" presStyleIdx="1" presStyleCnt="4" custScaleY="112835" custRadScaleRad="99896" custRadScaleInc="-7636">
        <dgm:presLayoutVars>
          <dgm:bulletEnabled val="1"/>
        </dgm:presLayoutVars>
      </dgm:prSet>
      <dgm:spPr/>
    </dgm:pt>
    <dgm:pt modelId="{F29DB630-6E90-400C-8512-5A5967F2D86B}" type="pres">
      <dgm:prSet presAssocID="{B615490D-4B16-4E7F-B660-30246628A14F}" presName="nodeFollowingNodes" presStyleLbl="node1" presStyleIdx="2" presStyleCnt="4" custScaleY="100283" custRadScaleRad="84976" custRadScaleInc="-2772">
        <dgm:presLayoutVars>
          <dgm:bulletEnabled val="1"/>
        </dgm:presLayoutVars>
      </dgm:prSet>
      <dgm:spPr/>
    </dgm:pt>
    <dgm:pt modelId="{B3EC36E6-2044-44AD-B206-0A83071B0749}" type="pres">
      <dgm:prSet presAssocID="{5992E91D-107B-41EC-BE8A-9D5259B0288F}" presName="nodeFollowingNodes" presStyleLbl="node1" presStyleIdx="3" presStyleCnt="4" custScaleY="114252" custRadScaleRad="98057" custRadScaleInc="7249">
        <dgm:presLayoutVars>
          <dgm:bulletEnabled val="1"/>
        </dgm:presLayoutVars>
      </dgm:prSet>
      <dgm:spPr/>
    </dgm:pt>
  </dgm:ptLst>
  <dgm:cxnLst>
    <dgm:cxn modelId="{1D92020D-B324-40FF-A933-7658B828BABD}" srcId="{5992E91D-107B-41EC-BE8A-9D5259B0288F}" destId="{96E9F1F9-72B7-4475-BC22-E3DF1B3036E9}" srcOrd="1" destOrd="0" parTransId="{2DFB6560-20C5-4E99-92AC-64117086E3A7}" sibTransId="{D2CA603A-D511-41F7-A365-2EC31DF5381E}"/>
    <dgm:cxn modelId="{2AF04F10-54A0-4233-80B2-320B944F10A0}" type="presOf" srcId="{96E9F1F9-72B7-4475-BC22-E3DF1B3036E9}" destId="{B3EC36E6-2044-44AD-B206-0A83071B0749}" srcOrd="0" destOrd="2" presId="urn:microsoft.com/office/officeart/2005/8/layout/cycle3"/>
    <dgm:cxn modelId="{F234D414-8F52-4478-8A93-CAE8ABF0DB19}" type="presOf" srcId="{61D7A001-3232-4EB8-AFB3-D01A3E66D5C0}" destId="{304F5CD0-9D49-472C-9633-740B0DAE6C2A}" srcOrd="0" destOrd="0" presId="urn:microsoft.com/office/officeart/2005/8/layout/cycle3"/>
    <dgm:cxn modelId="{C9682C33-2132-467D-8A74-19781CB232CC}" srcId="{86A224F4-4AAB-4FC0-B093-FA71815E5F2E}" destId="{1DFAB459-16AA-47CB-9F4D-74B7BF677AF6}" srcOrd="1" destOrd="0" parTransId="{942C932B-AD07-4508-AF6D-2E877FF1ACC0}" sibTransId="{DD28E246-516D-4D0D-AB6B-F25A7C836444}"/>
    <dgm:cxn modelId="{67D98133-7554-4353-80D6-C104B43EFB8C}" type="presOf" srcId="{92DEF3E5-AAE4-407A-A443-A99BA1E20173}" destId="{AD5FD816-AF72-4125-8309-8AD690B2D541}" srcOrd="0" destOrd="0" presId="urn:microsoft.com/office/officeart/2005/8/layout/cycle3"/>
    <dgm:cxn modelId="{5B682135-2B76-442F-B805-E80B8540F57F}" type="presOf" srcId="{1DFAB459-16AA-47CB-9F4D-74B7BF677AF6}" destId="{21E84451-554B-4EED-89BF-202DDAAA72B8}" srcOrd="0" destOrd="2" presId="urn:microsoft.com/office/officeart/2005/8/layout/cycle3"/>
    <dgm:cxn modelId="{7404FA40-5C94-4C2D-94D7-3561921CC5E3}" type="presOf" srcId="{B615490D-4B16-4E7F-B660-30246628A14F}" destId="{F29DB630-6E90-400C-8512-5A5967F2D86B}" srcOrd="0" destOrd="0" presId="urn:microsoft.com/office/officeart/2005/8/layout/cycle3"/>
    <dgm:cxn modelId="{BBE4E45B-582B-4170-ABDB-F980AFAE258B}" type="presOf" srcId="{553206A5-0C56-4F7A-BA57-56A3D0626BDE}" destId="{21E84451-554B-4EED-89BF-202DDAAA72B8}" srcOrd="0" destOrd="1" presId="urn:microsoft.com/office/officeart/2005/8/layout/cycle3"/>
    <dgm:cxn modelId="{2BCA975D-E595-41F4-8148-20139CAA346D}" srcId="{61D7A001-3232-4EB8-AFB3-D01A3E66D5C0}" destId="{9AB1819C-1014-490F-93E9-9DDFC9F5DDB3}" srcOrd="1" destOrd="0" parTransId="{F1FA4019-BB77-488B-A404-D08FC2893236}" sibTransId="{36760D5F-0FF1-4DAF-8E56-4BDBE5552504}"/>
    <dgm:cxn modelId="{B3126560-5AF1-4430-8351-5D533421A01C}" type="presOf" srcId="{BE5E5243-346A-4C16-85C4-4C1165D584B6}" destId="{B3EC36E6-2044-44AD-B206-0A83071B0749}" srcOrd="0" destOrd="1" presId="urn:microsoft.com/office/officeart/2005/8/layout/cycle3"/>
    <dgm:cxn modelId="{6531B561-66A3-4BB3-B397-B42343C7BB5C}" type="presOf" srcId="{F9387164-367E-4D30-B3E7-F47CEC6D07AD}" destId="{304F5CD0-9D49-472C-9633-740B0DAE6C2A}" srcOrd="0" destOrd="1" presId="urn:microsoft.com/office/officeart/2005/8/layout/cycle3"/>
    <dgm:cxn modelId="{E1B2B342-CC70-4569-8DE1-50F723990FDF}" type="presOf" srcId="{92C36446-5F41-4A04-BAA9-97D5E2126ED6}" destId="{B3EC36E6-2044-44AD-B206-0A83071B0749}" srcOrd="0" destOrd="3" presId="urn:microsoft.com/office/officeart/2005/8/layout/cycle3"/>
    <dgm:cxn modelId="{7CB0554A-FD03-447E-9873-4AC3AD70812B}" type="presOf" srcId="{9AB1819C-1014-490F-93E9-9DDFC9F5DDB3}" destId="{304F5CD0-9D49-472C-9633-740B0DAE6C2A}" srcOrd="0" destOrd="2" presId="urn:microsoft.com/office/officeart/2005/8/layout/cycle3"/>
    <dgm:cxn modelId="{C36BB351-66D8-463F-8E5D-E82FA10A4350}" type="presOf" srcId="{5992E91D-107B-41EC-BE8A-9D5259B0288F}" destId="{B3EC36E6-2044-44AD-B206-0A83071B0749}" srcOrd="0" destOrd="0" presId="urn:microsoft.com/office/officeart/2005/8/layout/cycle3"/>
    <dgm:cxn modelId="{52C6C975-D6FA-47EB-B3AB-22F1E0966301}" srcId="{5992E91D-107B-41EC-BE8A-9D5259B0288F}" destId="{BE5E5243-346A-4C16-85C4-4C1165D584B6}" srcOrd="0" destOrd="0" parTransId="{529E9A57-4C18-4193-80CC-8CEE2FF09FA6}" sibTransId="{7865BBC4-1C17-4409-AF11-C6B0C62E7D67}"/>
    <dgm:cxn modelId="{64D4F256-9400-4CFD-84D6-EE28E2D49D03}" type="presOf" srcId="{708A5DB3-E493-4753-AB35-F471033A2B1B}" destId="{F29DB630-6E90-400C-8512-5A5967F2D86B}" srcOrd="0" destOrd="1" presId="urn:microsoft.com/office/officeart/2005/8/layout/cycle3"/>
    <dgm:cxn modelId="{FDF9B288-0855-4D8A-8E39-0B9B82FE1D5D}" srcId="{86A224F4-4AAB-4FC0-B093-FA71815E5F2E}" destId="{553206A5-0C56-4F7A-BA57-56A3D0626BDE}" srcOrd="0" destOrd="0" parTransId="{1071B45B-36AB-43CE-BC9C-97321F600907}" sibTransId="{23CBAB7B-2E63-4090-918D-C0B8EB7B4031}"/>
    <dgm:cxn modelId="{2BCBCDA9-69AD-4A4F-9CC8-8A2D21BEAF7B}" srcId="{5992E91D-107B-41EC-BE8A-9D5259B0288F}" destId="{92C36446-5F41-4A04-BAA9-97D5E2126ED6}" srcOrd="2" destOrd="0" parTransId="{7E56BC1D-AD9F-4607-8C8A-C8E87CB45A70}" sibTransId="{BCD37BB7-B92C-47B1-ABCA-2AE702F7CA7E}"/>
    <dgm:cxn modelId="{F009A3AB-8162-4309-BFC6-76EA65ACCA44}" srcId="{5865BEBC-9BD6-46B2-A496-E0A33C656E2D}" destId="{5992E91D-107B-41EC-BE8A-9D5259B0288F}" srcOrd="3" destOrd="0" parTransId="{4DBC07FE-1218-43FA-89E0-092847C64D73}" sibTransId="{C1B098EA-E17B-4683-9C99-7E80E2FC26F3}"/>
    <dgm:cxn modelId="{C63583AE-6185-4D73-85A8-D13D536337BE}" srcId="{61D7A001-3232-4EB8-AFB3-D01A3E66D5C0}" destId="{F9387164-367E-4D30-B3E7-F47CEC6D07AD}" srcOrd="0" destOrd="0" parTransId="{0060D816-9834-4EAA-B5F2-3CDAB84FDEAE}" sibTransId="{35609963-DF23-410C-82C8-546117F46459}"/>
    <dgm:cxn modelId="{7A9C97B6-3D54-4236-9D92-5C1AD4CB3AE9}" type="presOf" srcId="{5865BEBC-9BD6-46B2-A496-E0A33C656E2D}" destId="{E167E28B-8908-4D84-A086-C2A577228D7E}" srcOrd="0" destOrd="0" presId="urn:microsoft.com/office/officeart/2005/8/layout/cycle3"/>
    <dgm:cxn modelId="{A7E200D1-87F5-430C-8F99-52302FC068DC}" srcId="{5865BEBC-9BD6-46B2-A496-E0A33C656E2D}" destId="{86A224F4-4AAB-4FC0-B093-FA71815E5F2E}" srcOrd="1" destOrd="0" parTransId="{817948D2-C309-4AFD-9E3C-830E35518706}" sibTransId="{333C9AE2-94CB-4684-9B0F-957B19ED8650}"/>
    <dgm:cxn modelId="{90D81ED8-B45F-4679-B906-B3DDF4F977D7}" srcId="{B615490D-4B16-4E7F-B660-30246628A14F}" destId="{04F72E7B-7776-4BA0-BB5C-C96EE49743E1}" srcOrd="1" destOrd="0" parTransId="{0A0B0D5E-65B2-4258-AF47-BFB2A4DC14CE}" sibTransId="{314556EA-7543-44FF-A9F6-FB94B7C351B1}"/>
    <dgm:cxn modelId="{A15593D8-2161-4F1E-9339-70C380115E65}" type="presOf" srcId="{04F72E7B-7776-4BA0-BB5C-C96EE49743E1}" destId="{F29DB630-6E90-400C-8512-5A5967F2D86B}" srcOrd="0" destOrd="2" presId="urn:microsoft.com/office/officeart/2005/8/layout/cycle3"/>
    <dgm:cxn modelId="{C8CD02D9-9825-4A73-9A62-8A61131B1727}" srcId="{5865BEBC-9BD6-46B2-A496-E0A33C656E2D}" destId="{B615490D-4B16-4E7F-B660-30246628A14F}" srcOrd="2" destOrd="0" parTransId="{24BFDDFC-228C-4106-B548-BE510344C35B}" sibTransId="{607B4D69-8E50-40C7-A7A1-0C1127BDF77C}"/>
    <dgm:cxn modelId="{FF161BDC-A16D-4A1D-982F-B3D42EA6B1EA}" srcId="{B615490D-4B16-4E7F-B660-30246628A14F}" destId="{708A5DB3-E493-4753-AB35-F471033A2B1B}" srcOrd="0" destOrd="0" parTransId="{FE74900E-AF7E-4692-BD80-0D24BB81202D}" sibTransId="{7B64F667-1D10-4043-83CC-DE0A00FA4D4D}"/>
    <dgm:cxn modelId="{E3B180EC-4F71-4245-87FD-49D30BDD81EE}" srcId="{B615490D-4B16-4E7F-B660-30246628A14F}" destId="{5F042DA3-B592-4223-8DFD-686992E8F9E9}" srcOrd="2" destOrd="0" parTransId="{465464FA-D7AD-4D92-A9DF-9A40534C6305}" sibTransId="{E68A8F83-2F0A-4E3E-B812-A48938FF7FD9}"/>
    <dgm:cxn modelId="{42A172F1-189D-4A46-9B6D-FD60FE6341C9}" type="presOf" srcId="{5F042DA3-B592-4223-8DFD-686992E8F9E9}" destId="{F29DB630-6E90-400C-8512-5A5967F2D86B}" srcOrd="0" destOrd="3" presId="urn:microsoft.com/office/officeart/2005/8/layout/cycle3"/>
    <dgm:cxn modelId="{249A35FC-6C58-46BA-A87B-73144B3D34DD}" type="presOf" srcId="{86A224F4-4AAB-4FC0-B093-FA71815E5F2E}" destId="{21E84451-554B-4EED-89BF-202DDAAA72B8}" srcOrd="0" destOrd="0" presId="urn:microsoft.com/office/officeart/2005/8/layout/cycle3"/>
    <dgm:cxn modelId="{E95AD8FE-C747-43E8-8D61-8F50920B627D}" srcId="{5865BEBC-9BD6-46B2-A496-E0A33C656E2D}" destId="{61D7A001-3232-4EB8-AFB3-D01A3E66D5C0}" srcOrd="0" destOrd="0" parTransId="{14B051A5-D03B-4F9B-B6E3-3921EE6BECF3}" sibTransId="{92DEF3E5-AAE4-407A-A443-A99BA1E20173}"/>
    <dgm:cxn modelId="{F6C755B3-A62F-484B-B372-37CF42C0F987}" type="presParOf" srcId="{E167E28B-8908-4D84-A086-C2A577228D7E}" destId="{D6AA045B-6796-438D-A80A-E7DD61BCEED2}" srcOrd="0" destOrd="0" presId="urn:microsoft.com/office/officeart/2005/8/layout/cycle3"/>
    <dgm:cxn modelId="{3C9BBA86-9711-43F3-9027-48BF4C05CA8B}" type="presParOf" srcId="{D6AA045B-6796-438D-A80A-E7DD61BCEED2}" destId="{304F5CD0-9D49-472C-9633-740B0DAE6C2A}" srcOrd="0" destOrd="0" presId="urn:microsoft.com/office/officeart/2005/8/layout/cycle3"/>
    <dgm:cxn modelId="{4B151403-FAB5-4518-9517-E161A18B8DA3}" type="presParOf" srcId="{D6AA045B-6796-438D-A80A-E7DD61BCEED2}" destId="{AD5FD816-AF72-4125-8309-8AD690B2D541}" srcOrd="1" destOrd="0" presId="urn:microsoft.com/office/officeart/2005/8/layout/cycle3"/>
    <dgm:cxn modelId="{AA22F7E5-5C61-4140-B858-F0947E4949CF}" type="presParOf" srcId="{D6AA045B-6796-438D-A80A-E7DD61BCEED2}" destId="{21E84451-554B-4EED-89BF-202DDAAA72B8}" srcOrd="2" destOrd="0" presId="urn:microsoft.com/office/officeart/2005/8/layout/cycle3"/>
    <dgm:cxn modelId="{72EC9813-8297-4CF3-8AE3-1DF70EBDD1B9}" type="presParOf" srcId="{D6AA045B-6796-438D-A80A-E7DD61BCEED2}" destId="{F29DB630-6E90-400C-8512-5A5967F2D86B}" srcOrd="3" destOrd="0" presId="urn:microsoft.com/office/officeart/2005/8/layout/cycle3"/>
    <dgm:cxn modelId="{EBA5281B-3F73-45B3-AE7D-827002C2A567}" type="presParOf" srcId="{D6AA045B-6796-438D-A80A-E7DD61BCEED2}" destId="{B3EC36E6-2044-44AD-B206-0A83071B0749}" srcOrd="4"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5D4EC5E-9143-4A44-9CF5-4173745F8BB3}" type="doc">
      <dgm:prSet loTypeId="urn:microsoft.com/office/officeart/2005/8/layout/radial1" loCatId="cycle" qsTypeId="urn:microsoft.com/office/officeart/2005/8/quickstyle/simple1#3" qsCatId="simple" csTypeId="urn:microsoft.com/office/officeart/2005/8/colors/colorful1#1" csCatId="colorful" phldr="1"/>
      <dgm:spPr/>
      <dgm:t>
        <a:bodyPr/>
        <a:lstStyle/>
        <a:p>
          <a:endParaRPr lang="en-US"/>
        </a:p>
      </dgm:t>
    </dgm:pt>
    <dgm:pt modelId="{BF413655-7613-4901-AE0A-62EA7EE722DA}">
      <dgm:prSet phldrT="[Text]"/>
      <dgm:spPr/>
      <dgm:t>
        <a:bodyPr/>
        <a:lstStyle/>
        <a:p>
          <a:r>
            <a:rPr lang="en-US" dirty="0">
              <a:latin typeface="Twinkl" pitchFamily="2" charset="0"/>
            </a:rPr>
            <a:t>The Sawley Team</a:t>
          </a:r>
        </a:p>
      </dgm:t>
    </dgm:pt>
    <dgm:pt modelId="{FF5222C6-B2E3-4E02-9534-5F1C4A3A9315}" type="parTrans" cxnId="{B047C686-3675-488F-B574-B4F7D16D2633}">
      <dgm:prSet/>
      <dgm:spPr/>
      <dgm:t>
        <a:bodyPr/>
        <a:lstStyle/>
        <a:p>
          <a:endParaRPr lang="en-US"/>
        </a:p>
      </dgm:t>
    </dgm:pt>
    <dgm:pt modelId="{9743F438-EF98-4180-824F-BCA90DF34549}" type="sibTrans" cxnId="{B047C686-3675-488F-B574-B4F7D16D2633}">
      <dgm:prSet/>
      <dgm:spPr/>
      <dgm:t>
        <a:bodyPr/>
        <a:lstStyle/>
        <a:p>
          <a:endParaRPr lang="en-US"/>
        </a:p>
      </dgm:t>
    </dgm:pt>
    <dgm:pt modelId="{1DD145CE-09C5-4281-AEED-94747245CDB9}">
      <dgm:prSet phldrT="[Text]"/>
      <dgm:spPr/>
      <dgm:t>
        <a:bodyPr/>
        <a:lstStyle/>
        <a:p>
          <a:r>
            <a:rPr lang="en-US" dirty="0">
              <a:latin typeface="Twinkl" pitchFamily="2" charset="0"/>
            </a:rPr>
            <a:t>Year 3</a:t>
          </a: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BED8B317-2FFE-4946-924C-33F358148F04}" type="parTrans" cxnId="{A810901B-570F-4EC4-992B-08CA869CCC87}">
      <dgm:prSet/>
      <dgm:spPr/>
      <dgm:t>
        <a:bodyPr/>
        <a:lstStyle/>
        <a:p>
          <a:endParaRPr lang="en-US"/>
        </a:p>
      </dgm:t>
    </dgm:pt>
    <dgm:pt modelId="{DF858B19-EE2C-43EE-B21C-4F5B97CCCF63}" type="sibTrans" cxnId="{A810901B-570F-4EC4-992B-08CA869CCC87}">
      <dgm:prSet/>
      <dgm:spPr/>
      <dgm:t>
        <a:bodyPr/>
        <a:lstStyle/>
        <a:p>
          <a:endParaRPr lang="en-US"/>
        </a:p>
      </dgm:t>
    </dgm:pt>
    <dgm:pt modelId="{AC726D2D-3E40-4735-9B6C-CD73C16023C6}">
      <dgm:prSet phldrT="[Text]"/>
      <dgm:spPr/>
      <dgm:t>
        <a:bodyPr/>
        <a:lstStyle/>
        <a:p>
          <a:r>
            <a:rPr lang="en-US" dirty="0">
              <a:latin typeface="Twinkl" pitchFamily="2" charset="0"/>
            </a:rPr>
            <a:t>Year 4</a:t>
          </a:r>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951DCD6C-7D2A-4B59-82D3-91358AE5B151}" type="parTrans" cxnId="{7A225886-C2C0-4440-A9F4-1783C3411F7D}">
      <dgm:prSet/>
      <dgm:spPr/>
      <dgm:t>
        <a:bodyPr/>
        <a:lstStyle/>
        <a:p>
          <a:endParaRPr lang="en-US"/>
        </a:p>
      </dgm:t>
    </dgm:pt>
    <dgm:pt modelId="{8023333A-9F55-4F75-A90A-7081639EDE26}" type="sibTrans" cxnId="{7A225886-C2C0-4440-A9F4-1783C3411F7D}">
      <dgm:prSet/>
      <dgm:spPr/>
      <dgm:t>
        <a:bodyPr/>
        <a:lstStyle/>
        <a:p>
          <a:endParaRPr lang="en-US"/>
        </a:p>
      </dgm:t>
    </dgm:pt>
    <dgm:pt modelId="{E930DB4D-5A15-4464-A431-4D25B93A66DF}">
      <dgm:prSet phldrT="[Text]"/>
      <dgm:spPr/>
      <dgm:t>
        <a:bodyPr/>
        <a:lstStyle/>
        <a:p>
          <a:r>
            <a:rPr lang="en-US" dirty="0">
              <a:latin typeface="Twinkl" pitchFamily="2" charset="0"/>
            </a:rPr>
            <a:t>Year 5</a:t>
          </a:r>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5B448E93-6EE8-40A1-8C5D-323AF246EA11}" type="parTrans" cxnId="{A7100E17-0ACE-4F3F-80D1-416CBE1BE143}">
      <dgm:prSet/>
      <dgm:spPr/>
      <dgm:t>
        <a:bodyPr/>
        <a:lstStyle/>
        <a:p>
          <a:endParaRPr lang="en-US"/>
        </a:p>
      </dgm:t>
    </dgm:pt>
    <dgm:pt modelId="{657E733A-ECC8-41B8-BB91-9408FA311617}" type="sibTrans" cxnId="{A7100E17-0ACE-4F3F-80D1-416CBE1BE143}">
      <dgm:prSet/>
      <dgm:spPr/>
      <dgm:t>
        <a:bodyPr/>
        <a:lstStyle/>
        <a:p>
          <a:endParaRPr lang="en-US"/>
        </a:p>
      </dgm:t>
    </dgm:pt>
    <dgm:pt modelId="{D679CD0D-A76E-45A1-863C-03FAA635741D}">
      <dgm:prSet phldrT="[Text]"/>
      <dgm:spPr/>
      <dgm:t>
        <a:bodyPr/>
        <a:lstStyle/>
        <a:p>
          <a:r>
            <a:rPr lang="en-US" dirty="0">
              <a:solidFill>
                <a:schemeClr val="bg1"/>
              </a:solidFill>
              <a:latin typeface="Twinkl" pitchFamily="2" charset="0"/>
            </a:rPr>
            <a:t>Key Contacts</a:t>
          </a:r>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CB0BD327-D28F-4F8A-93D2-6DAA31609BF3}" type="parTrans" cxnId="{0D2D4F03-B706-45EC-80B8-1BDEF4AB6639}">
      <dgm:prSet/>
      <dgm:spPr/>
      <dgm:t>
        <a:bodyPr/>
        <a:lstStyle/>
        <a:p>
          <a:endParaRPr lang="en-US"/>
        </a:p>
      </dgm:t>
    </dgm:pt>
    <dgm:pt modelId="{FDCA8CAF-AF77-402A-A9E5-4ED2C8A0D256}" type="sibTrans" cxnId="{0D2D4F03-B706-45EC-80B8-1BDEF4AB6639}">
      <dgm:prSet/>
      <dgm:spPr/>
      <dgm:t>
        <a:bodyPr/>
        <a:lstStyle/>
        <a:p>
          <a:endParaRPr lang="en-US"/>
        </a:p>
      </dgm:t>
    </dgm:pt>
    <dgm:pt modelId="{C72FE27D-E291-4ACA-8FD3-F2056A160F5B}">
      <dgm:prSet phldrT="[Text]"/>
      <dgm:spPr/>
      <dgm:t>
        <a:bodyPr/>
        <a:lstStyle/>
        <a:p>
          <a:r>
            <a:rPr lang="en-US" dirty="0">
              <a:latin typeface="Twinkl" pitchFamily="2" charset="0"/>
            </a:rPr>
            <a:t>Year 6</a:t>
          </a:r>
        </a:p>
      </dgm:t>
      <dgm:extLst>
        <a:ext uri="{E40237B7-FDA0-4F09-8148-C483321AD2D9}">
          <dgm14:cNvPr xmlns:dgm14="http://schemas.microsoft.com/office/drawing/2010/diagram" id="0" name="">
            <a:hlinkClick xmlns:r="http://schemas.openxmlformats.org/officeDocument/2006/relationships" r:id="rId5" action="ppaction://hlinksldjump"/>
          </dgm14:cNvPr>
        </a:ext>
      </dgm:extLst>
    </dgm:pt>
    <dgm:pt modelId="{0D494353-C2FA-46FD-B135-1B3A4E9EFFFA}" type="parTrans" cxnId="{91320A5C-6E0A-445C-AA81-54732AF6292B}">
      <dgm:prSet/>
      <dgm:spPr/>
      <dgm:t>
        <a:bodyPr/>
        <a:lstStyle/>
        <a:p>
          <a:endParaRPr lang="en-US"/>
        </a:p>
      </dgm:t>
    </dgm:pt>
    <dgm:pt modelId="{42B68561-707B-4BE2-A724-7CE2374E4665}" type="sibTrans" cxnId="{91320A5C-6E0A-445C-AA81-54732AF6292B}">
      <dgm:prSet/>
      <dgm:spPr/>
      <dgm:t>
        <a:bodyPr/>
        <a:lstStyle/>
        <a:p>
          <a:endParaRPr lang="en-GB"/>
        </a:p>
      </dgm:t>
    </dgm:pt>
    <dgm:pt modelId="{515ECAFB-C5D1-42BD-A89A-DE7167FA9D58}" type="pres">
      <dgm:prSet presAssocID="{05D4EC5E-9143-4A44-9CF5-4173745F8BB3}" presName="cycle" presStyleCnt="0">
        <dgm:presLayoutVars>
          <dgm:chMax val="1"/>
          <dgm:dir/>
          <dgm:animLvl val="ctr"/>
          <dgm:resizeHandles val="exact"/>
        </dgm:presLayoutVars>
      </dgm:prSet>
      <dgm:spPr/>
    </dgm:pt>
    <dgm:pt modelId="{97CBD800-5B07-457D-8C91-B0F2A829A9FD}" type="pres">
      <dgm:prSet presAssocID="{BF413655-7613-4901-AE0A-62EA7EE722DA}" presName="centerShape" presStyleLbl="node0" presStyleIdx="0" presStyleCnt="1"/>
      <dgm:spPr/>
    </dgm:pt>
    <dgm:pt modelId="{163818B7-FFC3-49F1-ABBC-E5F247531C06}" type="pres">
      <dgm:prSet presAssocID="{BED8B317-2FFE-4946-924C-33F358148F04}" presName="Name9" presStyleLbl="parChTrans1D2" presStyleIdx="0" presStyleCnt="5"/>
      <dgm:spPr/>
    </dgm:pt>
    <dgm:pt modelId="{F4C282BE-4A0E-41AF-BA28-A7FBF0C0F619}" type="pres">
      <dgm:prSet presAssocID="{BED8B317-2FFE-4946-924C-33F358148F04}" presName="connTx" presStyleLbl="parChTrans1D2" presStyleIdx="0" presStyleCnt="5"/>
      <dgm:spPr/>
    </dgm:pt>
    <dgm:pt modelId="{7062B789-D09B-456E-A8A3-C7F1A012501D}" type="pres">
      <dgm:prSet presAssocID="{1DD145CE-09C5-4281-AEED-94747245CDB9}" presName="node" presStyleLbl="node1" presStyleIdx="0" presStyleCnt="5">
        <dgm:presLayoutVars>
          <dgm:bulletEnabled val="1"/>
        </dgm:presLayoutVars>
      </dgm:prSet>
      <dgm:spPr/>
    </dgm:pt>
    <dgm:pt modelId="{71520DED-FA18-48DF-8B4C-EEBCEF63AA1B}" type="pres">
      <dgm:prSet presAssocID="{951DCD6C-7D2A-4B59-82D3-91358AE5B151}" presName="Name9" presStyleLbl="parChTrans1D2" presStyleIdx="1" presStyleCnt="5"/>
      <dgm:spPr/>
    </dgm:pt>
    <dgm:pt modelId="{5B59FE75-67B3-4041-AA33-0AB9F00C5C14}" type="pres">
      <dgm:prSet presAssocID="{951DCD6C-7D2A-4B59-82D3-91358AE5B151}" presName="connTx" presStyleLbl="parChTrans1D2" presStyleIdx="1" presStyleCnt="5"/>
      <dgm:spPr/>
    </dgm:pt>
    <dgm:pt modelId="{08DE88B0-1558-4A4C-8EAC-EBCAE9A2BBD2}" type="pres">
      <dgm:prSet presAssocID="{AC726D2D-3E40-4735-9B6C-CD73C16023C6}" presName="node" presStyleLbl="node1" presStyleIdx="1" presStyleCnt="5">
        <dgm:presLayoutVars>
          <dgm:bulletEnabled val="1"/>
        </dgm:presLayoutVars>
      </dgm:prSet>
      <dgm:spPr/>
    </dgm:pt>
    <dgm:pt modelId="{64E14C5A-9AAE-495A-896B-17564214E9D8}" type="pres">
      <dgm:prSet presAssocID="{5B448E93-6EE8-40A1-8C5D-323AF246EA11}" presName="Name9" presStyleLbl="parChTrans1D2" presStyleIdx="2" presStyleCnt="5"/>
      <dgm:spPr/>
    </dgm:pt>
    <dgm:pt modelId="{EDF7EEBC-1AAC-440E-A3C3-21DBB6260145}" type="pres">
      <dgm:prSet presAssocID="{5B448E93-6EE8-40A1-8C5D-323AF246EA11}" presName="connTx" presStyleLbl="parChTrans1D2" presStyleIdx="2" presStyleCnt="5"/>
      <dgm:spPr/>
    </dgm:pt>
    <dgm:pt modelId="{F04C3EC0-2679-4580-A601-CE21742317E7}" type="pres">
      <dgm:prSet presAssocID="{E930DB4D-5A15-4464-A431-4D25B93A66DF}" presName="node" presStyleLbl="node1" presStyleIdx="2" presStyleCnt="5">
        <dgm:presLayoutVars>
          <dgm:bulletEnabled val="1"/>
        </dgm:presLayoutVars>
      </dgm:prSet>
      <dgm:spPr/>
    </dgm:pt>
    <dgm:pt modelId="{36E0D66C-FBD4-46E4-88D9-A3C517749A2F}" type="pres">
      <dgm:prSet presAssocID="{0D494353-C2FA-46FD-B135-1B3A4E9EFFFA}" presName="Name9" presStyleLbl="parChTrans1D2" presStyleIdx="3" presStyleCnt="5"/>
      <dgm:spPr/>
    </dgm:pt>
    <dgm:pt modelId="{B0B77E39-ADBB-49E7-96C4-26B962156CA2}" type="pres">
      <dgm:prSet presAssocID="{0D494353-C2FA-46FD-B135-1B3A4E9EFFFA}" presName="connTx" presStyleLbl="parChTrans1D2" presStyleIdx="3" presStyleCnt="5"/>
      <dgm:spPr/>
    </dgm:pt>
    <dgm:pt modelId="{947C3429-AC5A-41AD-867F-8DF6B03E4FBC}" type="pres">
      <dgm:prSet presAssocID="{C72FE27D-E291-4ACA-8FD3-F2056A160F5B}" presName="node" presStyleLbl="node1" presStyleIdx="3" presStyleCnt="5">
        <dgm:presLayoutVars>
          <dgm:bulletEnabled val="1"/>
        </dgm:presLayoutVars>
      </dgm:prSet>
      <dgm:spPr/>
    </dgm:pt>
    <dgm:pt modelId="{5F754374-05A6-4D1D-8592-4DEB170C2E52}" type="pres">
      <dgm:prSet presAssocID="{CB0BD327-D28F-4F8A-93D2-6DAA31609BF3}" presName="Name9" presStyleLbl="parChTrans1D2" presStyleIdx="4" presStyleCnt="5"/>
      <dgm:spPr/>
    </dgm:pt>
    <dgm:pt modelId="{43CC1FAE-CFA4-40B4-83AE-4D53A5A2B2CF}" type="pres">
      <dgm:prSet presAssocID="{CB0BD327-D28F-4F8A-93D2-6DAA31609BF3}" presName="connTx" presStyleLbl="parChTrans1D2" presStyleIdx="4" presStyleCnt="5"/>
      <dgm:spPr/>
    </dgm:pt>
    <dgm:pt modelId="{1A5AFA81-93E5-4B7F-94CB-6714BC9DCFE3}" type="pres">
      <dgm:prSet presAssocID="{D679CD0D-A76E-45A1-863C-03FAA635741D}" presName="node" presStyleLbl="node1" presStyleIdx="4" presStyleCnt="5">
        <dgm:presLayoutVars>
          <dgm:bulletEnabled val="1"/>
        </dgm:presLayoutVars>
      </dgm:prSet>
      <dgm:spPr/>
    </dgm:pt>
  </dgm:ptLst>
  <dgm:cxnLst>
    <dgm:cxn modelId="{43B2FB00-8C39-482C-BBCD-4E088D790275}" type="presOf" srcId="{CB0BD327-D28F-4F8A-93D2-6DAA31609BF3}" destId="{5F754374-05A6-4D1D-8592-4DEB170C2E52}" srcOrd="0" destOrd="0" presId="urn:microsoft.com/office/officeart/2005/8/layout/radial1"/>
    <dgm:cxn modelId="{0D2D4F03-B706-45EC-80B8-1BDEF4AB6639}" srcId="{BF413655-7613-4901-AE0A-62EA7EE722DA}" destId="{D679CD0D-A76E-45A1-863C-03FAA635741D}" srcOrd="4" destOrd="0" parTransId="{CB0BD327-D28F-4F8A-93D2-6DAA31609BF3}" sibTransId="{FDCA8CAF-AF77-402A-A9E5-4ED2C8A0D256}"/>
    <dgm:cxn modelId="{29BBD60D-7A9B-4670-89FE-81BC4C57410A}" type="presOf" srcId="{AC726D2D-3E40-4735-9B6C-CD73C16023C6}" destId="{08DE88B0-1558-4A4C-8EAC-EBCAE9A2BBD2}" srcOrd="0" destOrd="0" presId="urn:microsoft.com/office/officeart/2005/8/layout/radial1"/>
    <dgm:cxn modelId="{A7100E17-0ACE-4F3F-80D1-416CBE1BE143}" srcId="{BF413655-7613-4901-AE0A-62EA7EE722DA}" destId="{E930DB4D-5A15-4464-A431-4D25B93A66DF}" srcOrd="2" destOrd="0" parTransId="{5B448E93-6EE8-40A1-8C5D-323AF246EA11}" sibTransId="{657E733A-ECC8-41B8-BB91-9408FA311617}"/>
    <dgm:cxn modelId="{67789517-7A0A-4823-BEFD-1F68D4987FFC}" type="presOf" srcId="{5B448E93-6EE8-40A1-8C5D-323AF246EA11}" destId="{64E14C5A-9AAE-495A-896B-17564214E9D8}" srcOrd="0" destOrd="0" presId="urn:microsoft.com/office/officeart/2005/8/layout/radial1"/>
    <dgm:cxn modelId="{3DDD7418-448D-47A4-99D1-7BE46A086F78}" type="presOf" srcId="{D679CD0D-A76E-45A1-863C-03FAA635741D}" destId="{1A5AFA81-93E5-4B7F-94CB-6714BC9DCFE3}" srcOrd="0" destOrd="0" presId="urn:microsoft.com/office/officeart/2005/8/layout/radial1"/>
    <dgm:cxn modelId="{A810901B-570F-4EC4-992B-08CA869CCC87}" srcId="{BF413655-7613-4901-AE0A-62EA7EE722DA}" destId="{1DD145CE-09C5-4281-AEED-94747245CDB9}" srcOrd="0" destOrd="0" parTransId="{BED8B317-2FFE-4946-924C-33F358148F04}" sibTransId="{DF858B19-EE2C-43EE-B21C-4F5B97CCCF63}"/>
    <dgm:cxn modelId="{91320A5C-6E0A-445C-AA81-54732AF6292B}" srcId="{BF413655-7613-4901-AE0A-62EA7EE722DA}" destId="{C72FE27D-E291-4ACA-8FD3-F2056A160F5B}" srcOrd="3" destOrd="0" parTransId="{0D494353-C2FA-46FD-B135-1B3A4E9EFFFA}" sibTransId="{42B68561-707B-4BE2-A724-7CE2374E4665}"/>
    <dgm:cxn modelId="{22F8AB41-F2BF-4EC3-97E2-CBB1EBB993E6}" type="presOf" srcId="{0D494353-C2FA-46FD-B135-1B3A4E9EFFFA}" destId="{B0B77E39-ADBB-49E7-96C4-26B962156CA2}" srcOrd="1" destOrd="0" presId="urn:microsoft.com/office/officeart/2005/8/layout/radial1"/>
    <dgm:cxn modelId="{56CC5850-47B6-458A-87C0-C5190365B8E9}" type="presOf" srcId="{BF413655-7613-4901-AE0A-62EA7EE722DA}" destId="{97CBD800-5B07-457D-8C91-B0F2A829A9FD}" srcOrd="0" destOrd="0" presId="urn:microsoft.com/office/officeart/2005/8/layout/radial1"/>
    <dgm:cxn modelId="{0A5E9870-41CD-46D2-B265-DB1D37C513E6}" type="presOf" srcId="{C72FE27D-E291-4ACA-8FD3-F2056A160F5B}" destId="{947C3429-AC5A-41AD-867F-8DF6B03E4FBC}" srcOrd="0" destOrd="0" presId="urn:microsoft.com/office/officeart/2005/8/layout/radial1"/>
    <dgm:cxn modelId="{B5D72582-B86A-4CD7-998D-6313BD4F613A}" type="presOf" srcId="{E930DB4D-5A15-4464-A431-4D25B93A66DF}" destId="{F04C3EC0-2679-4580-A601-CE21742317E7}" srcOrd="0" destOrd="0" presId="urn:microsoft.com/office/officeart/2005/8/layout/radial1"/>
    <dgm:cxn modelId="{7A225886-C2C0-4440-A9F4-1783C3411F7D}" srcId="{BF413655-7613-4901-AE0A-62EA7EE722DA}" destId="{AC726D2D-3E40-4735-9B6C-CD73C16023C6}" srcOrd="1" destOrd="0" parTransId="{951DCD6C-7D2A-4B59-82D3-91358AE5B151}" sibTransId="{8023333A-9F55-4F75-A90A-7081639EDE26}"/>
    <dgm:cxn modelId="{B047C686-3675-488F-B574-B4F7D16D2633}" srcId="{05D4EC5E-9143-4A44-9CF5-4173745F8BB3}" destId="{BF413655-7613-4901-AE0A-62EA7EE722DA}" srcOrd="0" destOrd="0" parTransId="{FF5222C6-B2E3-4E02-9534-5F1C4A3A9315}" sibTransId="{9743F438-EF98-4180-824F-BCA90DF34549}"/>
    <dgm:cxn modelId="{E4C14E92-6601-4038-88E0-27CB5318283E}" type="presOf" srcId="{05D4EC5E-9143-4A44-9CF5-4173745F8BB3}" destId="{515ECAFB-C5D1-42BD-A89A-DE7167FA9D58}" srcOrd="0" destOrd="0" presId="urn:microsoft.com/office/officeart/2005/8/layout/radial1"/>
    <dgm:cxn modelId="{C51D2CB7-C728-4E80-BAD2-986796771BC9}" type="presOf" srcId="{BED8B317-2FFE-4946-924C-33F358148F04}" destId="{163818B7-FFC3-49F1-ABBC-E5F247531C06}" srcOrd="0" destOrd="0" presId="urn:microsoft.com/office/officeart/2005/8/layout/radial1"/>
    <dgm:cxn modelId="{95CEEFC7-09B8-46F1-8A64-6DFCDC01DB16}" type="presOf" srcId="{CB0BD327-D28F-4F8A-93D2-6DAA31609BF3}" destId="{43CC1FAE-CFA4-40B4-83AE-4D53A5A2B2CF}" srcOrd="1" destOrd="0" presId="urn:microsoft.com/office/officeart/2005/8/layout/radial1"/>
    <dgm:cxn modelId="{62F92DCA-B3A9-4E06-8D83-323B5BB5CAD7}" type="presOf" srcId="{951DCD6C-7D2A-4B59-82D3-91358AE5B151}" destId="{71520DED-FA18-48DF-8B4C-EEBCEF63AA1B}" srcOrd="0" destOrd="0" presId="urn:microsoft.com/office/officeart/2005/8/layout/radial1"/>
    <dgm:cxn modelId="{750074CB-09D3-4835-93BA-80FEFB07BD14}" type="presOf" srcId="{951DCD6C-7D2A-4B59-82D3-91358AE5B151}" destId="{5B59FE75-67B3-4041-AA33-0AB9F00C5C14}" srcOrd="1" destOrd="0" presId="urn:microsoft.com/office/officeart/2005/8/layout/radial1"/>
    <dgm:cxn modelId="{650F1ADC-997E-41DD-B602-F1FB4B557718}" type="presOf" srcId="{0D494353-C2FA-46FD-B135-1B3A4E9EFFFA}" destId="{36E0D66C-FBD4-46E4-88D9-A3C517749A2F}" srcOrd="0" destOrd="0" presId="urn:microsoft.com/office/officeart/2005/8/layout/radial1"/>
    <dgm:cxn modelId="{6EFB4EE1-6803-4C56-A14C-FA9A35A631E1}" type="presOf" srcId="{BED8B317-2FFE-4946-924C-33F358148F04}" destId="{F4C282BE-4A0E-41AF-BA28-A7FBF0C0F619}" srcOrd="1" destOrd="0" presId="urn:microsoft.com/office/officeart/2005/8/layout/radial1"/>
    <dgm:cxn modelId="{EC5C60E7-EB5F-43E0-BBA8-6B73E75A4EB4}" type="presOf" srcId="{1DD145CE-09C5-4281-AEED-94747245CDB9}" destId="{7062B789-D09B-456E-A8A3-C7F1A012501D}" srcOrd="0" destOrd="0" presId="urn:microsoft.com/office/officeart/2005/8/layout/radial1"/>
    <dgm:cxn modelId="{01A406F1-6E4A-400D-BB5D-C6DD4240F45B}" type="presOf" srcId="{5B448E93-6EE8-40A1-8C5D-323AF246EA11}" destId="{EDF7EEBC-1AAC-440E-A3C3-21DBB6260145}" srcOrd="1" destOrd="0" presId="urn:microsoft.com/office/officeart/2005/8/layout/radial1"/>
    <dgm:cxn modelId="{542718A7-2574-461F-A1BD-3655FB103933}" type="presParOf" srcId="{515ECAFB-C5D1-42BD-A89A-DE7167FA9D58}" destId="{97CBD800-5B07-457D-8C91-B0F2A829A9FD}" srcOrd="0" destOrd="0" presId="urn:microsoft.com/office/officeart/2005/8/layout/radial1"/>
    <dgm:cxn modelId="{5347C6BD-E1A4-4D4E-91CE-3740B085A58F}" type="presParOf" srcId="{515ECAFB-C5D1-42BD-A89A-DE7167FA9D58}" destId="{163818B7-FFC3-49F1-ABBC-E5F247531C06}" srcOrd="1" destOrd="0" presId="urn:microsoft.com/office/officeart/2005/8/layout/radial1"/>
    <dgm:cxn modelId="{C7DAE234-9A1A-4029-B313-3B7114D9A648}" type="presParOf" srcId="{163818B7-FFC3-49F1-ABBC-E5F247531C06}" destId="{F4C282BE-4A0E-41AF-BA28-A7FBF0C0F619}" srcOrd="0" destOrd="0" presId="urn:microsoft.com/office/officeart/2005/8/layout/radial1"/>
    <dgm:cxn modelId="{0DB113A2-516E-47B0-B6D1-4BBF343BC805}" type="presParOf" srcId="{515ECAFB-C5D1-42BD-A89A-DE7167FA9D58}" destId="{7062B789-D09B-456E-A8A3-C7F1A012501D}" srcOrd="2" destOrd="0" presId="urn:microsoft.com/office/officeart/2005/8/layout/radial1"/>
    <dgm:cxn modelId="{DAED4B78-4B60-4F8E-B9F1-C988FD1E1E2F}" type="presParOf" srcId="{515ECAFB-C5D1-42BD-A89A-DE7167FA9D58}" destId="{71520DED-FA18-48DF-8B4C-EEBCEF63AA1B}" srcOrd="3" destOrd="0" presId="urn:microsoft.com/office/officeart/2005/8/layout/radial1"/>
    <dgm:cxn modelId="{1CB2E27C-81FF-4E77-AF51-179BED021465}" type="presParOf" srcId="{71520DED-FA18-48DF-8B4C-EEBCEF63AA1B}" destId="{5B59FE75-67B3-4041-AA33-0AB9F00C5C14}" srcOrd="0" destOrd="0" presId="urn:microsoft.com/office/officeart/2005/8/layout/radial1"/>
    <dgm:cxn modelId="{DCB0F74B-0A9B-443B-A1EA-EA636FC33216}" type="presParOf" srcId="{515ECAFB-C5D1-42BD-A89A-DE7167FA9D58}" destId="{08DE88B0-1558-4A4C-8EAC-EBCAE9A2BBD2}" srcOrd="4" destOrd="0" presId="urn:microsoft.com/office/officeart/2005/8/layout/radial1"/>
    <dgm:cxn modelId="{CF407FBB-D11F-49E2-8F9B-C755CDE07EA1}" type="presParOf" srcId="{515ECAFB-C5D1-42BD-A89A-DE7167FA9D58}" destId="{64E14C5A-9AAE-495A-896B-17564214E9D8}" srcOrd="5" destOrd="0" presId="urn:microsoft.com/office/officeart/2005/8/layout/radial1"/>
    <dgm:cxn modelId="{92659D2C-6AB3-4AA7-9CDF-93F1BFEC5720}" type="presParOf" srcId="{64E14C5A-9AAE-495A-896B-17564214E9D8}" destId="{EDF7EEBC-1AAC-440E-A3C3-21DBB6260145}" srcOrd="0" destOrd="0" presId="urn:microsoft.com/office/officeart/2005/8/layout/radial1"/>
    <dgm:cxn modelId="{935AA9FB-46F9-4E77-9943-0A8657D3E040}" type="presParOf" srcId="{515ECAFB-C5D1-42BD-A89A-DE7167FA9D58}" destId="{F04C3EC0-2679-4580-A601-CE21742317E7}" srcOrd="6" destOrd="0" presId="urn:microsoft.com/office/officeart/2005/8/layout/radial1"/>
    <dgm:cxn modelId="{BE0A79C4-D959-4855-829F-2C33B5B627E2}" type="presParOf" srcId="{515ECAFB-C5D1-42BD-A89A-DE7167FA9D58}" destId="{36E0D66C-FBD4-46E4-88D9-A3C517749A2F}" srcOrd="7" destOrd="0" presId="urn:microsoft.com/office/officeart/2005/8/layout/radial1"/>
    <dgm:cxn modelId="{F027A247-34A0-484B-B2F3-A2B8EDAA908F}" type="presParOf" srcId="{36E0D66C-FBD4-46E4-88D9-A3C517749A2F}" destId="{B0B77E39-ADBB-49E7-96C4-26B962156CA2}" srcOrd="0" destOrd="0" presId="urn:microsoft.com/office/officeart/2005/8/layout/radial1"/>
    <dgm:cxn modelId="{7E3EE264-9E3A-4908-BEC1-B7477F0993FF}" type="presParOf" srcId="{515ECAFB-C5D1-42BD-A89A-DE7167FA9D58}" destId="{947C3429-AC5A-41AD-867F-8DF6B03E4FBC}" srcOrd="8" destOrd="0" presId="urn:microsoft.com/office/officeart/2005/8/layout/radial1"/>
    <dgm:cxn modelId="{87A2C4BF-3364-44F1-86D1-7BEC1158BDDC}" type="presParOf" srcId="{515ECAFB-C5D1-42BD-A89A-DE7167FA9D58}" destId="{5F754374-05A6-4D1D-8592-4DEB170C2E52}" srcOrd="9" destOrd="0" presId="urn:microsoft.com/office/officeart/2005/8/layout/radial1"/>
    <dgm:cxn modelId="{5B1E23A1-3FA9-48D9-B336-C2DE1675380A}" type="presParOf" srcId="{5F754374-05A6-4D1D-8592-4DEB170C2E52}" destId="{43CC1FAE-CFA4-40B4-83AE-4D53A5A2B2CF}" srcOrd="0" destOrd="0" presId="urn:microsoft.com/office/officeart/2005/8/layout/radial1"/>
    <dgm:cxn modelId="{098AC08A-BDD3-4228-B907-4997A04BFCFF}" type="presParOf" srcId="{515ECAFB-C5D1-42BD-A89A-DE7167FA9D58}" destId="{1A5AFA81-93E5-4B7F-94CB-6714BC9DCFE3}" srcOrd="1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BD40E77-258E-4FC1-8DCE-5B19F10C2440}" type="doc">
      <dgm:prSet loTypeId="urn:microsoft.com/office/officeart/2008/layout/IncreasingCircleProcess" loCatId="list" qsTypeId="urn:microsoft.com/office/officeart/2005/8/quickstyle/simple1#4" qsCatId="simple" csTypeId="urn:microsoft.com/office/officeart/2005/8/colors/accent1_2#2" csCatId="accent1" phldr="1"/>
      <dgm:spPr/>
      <dgm:t>
        <a:bodyPr/>
        <a:lstStyle/>
        <a:p>
          <a:endParaRPr lang="en-GB"/>
        </a:p>
      </dgm:t>
    </dgm:pt>
    <dgm:pt modelId="{F7157EFB-3C59-4C81-A461-F4734B8C1A3A}">
      <dgm:prSet phldrT="[Text]"/>
      <dgm:spPr/>
      <dgm:t>
        <a:bodyPr/>
        <a:lstStyle/>
        <a:p>
          <a:r>
            <a:rPr lang="en-US" dirty="0">
              <a:solidFill>
                <a:srgbClr val="6600FF"/>
              </a:solidFill>
              <a:latin typeface="Twinkl" pitchFamily="2" charset="0"/>
            </a:rPr>
            <a:t>ADHD</a:t>
          </a:r>
        </a:p>
      </dgm:t>
    </dgm:pt>
    <dgm:pt modelId="{4F999DE8-F0D1-4851-A043-27B562F92A2F}" type="parTrans" cxnId="{5B0AC333-6ACE-4735-9241-7CD375A7B166}">
      <dgm:prSet/>
      <dgm:spPr/>
      <dgm:t>
        <a:bodyPr/>
        <a:lstStyle/>
        <a:p>
          <a:endParaRPr lang="en-US">
            <a:solidFill>
              <a:srgbClr val="6600FF"/>
            </a:solidFill>
          </a:endParaRPr>
        </a:p>
      </dgm:t>
    </dgm:pt>
    <dgm:pt modelId="{D174998C-97BC-4C9B-AD48-F052E0FEF1B9}" type="sibTrans" cxnId="{5B0AC333-6ACE-4735-9241-7CD375A7B166}">
      <dgm:prSet/>
      <dgm:spPr/>
      <dgm:t>
        <a:bodyPr/>
        <a:lstStyle/>
        <a:p>
          <a:endParaRPr lang="en-US">
            <a:solidFill>
              <a:srgbClr val="6600FF"/>
            </a:solidFill>
          </a:endParaRPr>
        </a:p>
      </dgm:t>
    </dgm:pt>
    <dgm:pt modelId="{BF1FA50F-8B84-400D-8D46-AA0C6D14FF51}">
      <dgm:prSet/>
      <dgm:spPr/>
      <dgm:t>
        <a:bodyPr/>
        <a:lstStyle/>
        <a:p>
          <a:r>
            <a:rPr lang="en-US" dirty="0">
              <a:solidFill>
                <a:srgbClr val="6600FF"/>
              </a:solidFill>
              <a:latin typeface="Twinkl" pitchFamily="2" charset="0"/>
            </a:rPr>
            <a:t>Attention Deficit Hyperactivity Disorder</a:t>
          </a:r>
          <a:endParaRPr lang="en-GB" dirty="0">
            <a:solidFill>
              <a:srgbClr val="6600FF"/>
            </a:solidFill>
            <a:latin typeface="Twinkl" pitchFamily="2" charset="0"/>
          </a:endParaRPr>
        </a:p>
      </dgm:t>
    </dgm:pt>
    <dgm:pt modelId="{0F1B115D-C1D1-41C9-B2FA-B126C909CDA7}" type="parTrans" cxnId="{8C161C71-C840-401D-935E-7D90DB3DF027}">
      <dgm:prSet/>
      <dgm:spPr/>
      <dgm:t>
        <a:bodyPr/>
        <a:lstStyle/>
        <a:p>
          <a:endParaRPr lang="en-US">
            <a:solidFill>
              <a:srgbClr val="6600FF"/>
            </a:solidFill>
          </a:endParaRPr>
        </a:p>
      </dgm:t>
    </dgm:pt>
    <dgm:pt modelId="{EE2EF6C6-785F-4330-B582-CFE335039BA9}" type="sibTrans" cxnId="{8C161C71-C840-401D-935E-7D90DB3DF027}">
      <dgm:prSet/>
      <dgm:spPr/>
      <dgm:t>
        <a:bodyPr/>
        <a:lstStyle/>
        <a:p>
          <a:endParaRPr lang="en-US">
            <a:solidFill>
              <a:srgbClr val="6600FF"/>
            </a:solidFill>
          </a:endParaRPr>
        </a:p>
      </dgm:t>
    </dgm:pt>
    <dgm:pt modelId="{BF447239-3505-4169-9BA7-5BEBF331CB54}">
      <dgm:prSet/>
      <dgm:spPr/>
      <dgm:t>
        <a:bodyPr/>
        <a:lstStyle/>
        <a:p>
          <a:r>
            <a:rPr lang="en-US" dirty="0">
              <a:solidFill>
                <a:srgbClr val="6600FF"/>
              </a:solidFill>
              <a:latin typeface="Twinkl" pitchFamily="2" charset="0"/>
            </a:rPr>
            <a:t>CAMHS</a:t>
          </a:r>
          <a:endParaRPr lang="en-GB" dirty="0">
            <a:solidFill>
              <a:srgbClr val="6600FF"/>
            </a:solidFill>
            <a:latin typeface="Twinkl" pitchFamily="2" charset="0"/>
          </a:endParaRPr>
        </a:p>
      </dgm:t>
    </dgm:pt>
    <dgm:pt modelId="{24C5C95B-1F90-43A7-92C2-67AE7CCB6885}" type="parTrans" cxnId="{92BFA5D0-58A1-447C-AFC0-9041976C0534}">
      <dgm:prSet/>
      <dgm:spPr/>
      <dgm:t>
        <a:bodyPr/>
        <a:lstStyle/>
        <a:p>
          <a:endParaRPr lang="en-US">
            <a:solidFill>
              <a:srgbClr val="6600FF"/>
            </a:solidFill>
          </a:endParaRPr>
        </a:p>
      </dgm:t>
    </dgm:pt>
    <dgm:pt modelId="{A3423DD0-D6B7-4AD8-B6C2-736BB0B5CAA3}" type="sibTrans" cxnId="{92BFA5D0-58A1-447C-AFC0-9041976C0534}">
      <dgm:prSet/>
      <dgm:spPr/>
      <dgm:t>
        <a:bodyPr/>
        <a:lstStyle/>
        <a:p>
          <a:endParaRPr lang="en-US">
            <a:solidFill>
              <a:srgbClr val="6600FF"/>
            </a:solidFill>
          </a:endParaRPr>
        </a:p>
      </dgm:t>
    </dgm:pt>
    <dgm:pt modelId="{472328CE-A417-45F0-90FB-F9B74D46078C}">
      <dgm:prSet/>
      <dgm:spPr/>
      <dgm:t>
        <a:bodyPr/>
        <a:lstStyle/>
        <a:p>
          <a:r>
            <a:rPr lang="en-US" dirty="0">
              <a:solidFill>
                <a:srgbClr val="6600FF"/>
              </a:solidFill>
              <a:latin typeface="Twinkl" pitchFamily="2" charset="0"/>
            </a:rPr>
            <a:t>Child and Adolescent Mental Health Service</a:t>
          </a:r>
          <a:endParaRPr lang="en-GB" dirty="0">
            <a:solidFill>
              <a:srgbClr val="6600FF"/>
            </a:solidFill>
            <a:latin typeface="Twinkl" pitchFamily="2" charset="0"/>
          </a:endParaRPr>
        </a:p>
      </dgm:t>
    </dgm:pt>
    <dgm:pt modelId="{6A445A33-90B6-4473-B368-42CB2699FA09}" type="parTrans" cxnId="{22F729BA-62E2-4610-8221-5B92F502E816}">
      <dgm:prSet/>
      <dgm:spPr/>
      <dgm:t>
        <a:bodyPr/>
        <a:lstStyle/>
        <a:p>
          <a:endParaRPr lang="en-US">
            <a:solidFill>
              <a:srgbClr val="6600FF"/>
            </a:solidFill>
          </a:endParaRPr>
        </a:p>
      </dgm:t>
    </dgm:pt>
    <dgm:pt modelId="{3E2BB7AA-26C8-40F5-A6CD-987AEA4361E1}" type="sibTrans" cxnId="{22F729BA-62E2-4610-8221-5B92F502E816}">
      <dgm:prSet/>
      <dgm:spPr/>
      <dgm:t>
        <a:bodyPr/>
        <a:lstStyle/>
        <a:p>
          <a:endParaRPr lang="en-US">
            <a:solidFill>
              <a:srgbClr val="6600FF"/>
            </a:solidFill>
          </a:endParaRPr>
        </a:p>
      </dgm:t>
    </dgm:pt>
    <dgm:pt modelId="{5F6843FF-EF71-4B94-B7E7-AFBD85480470}">
      <dgm:prSet/>
      <dgm:spPr/>
      <dgm:t>
        <a:bodyPr/>
        <a:lstStyle/>
        <a:p>
          <a:r>
            <a:rPr lang="en-US" dirty="0">
              <a:solidFill>
                <a:srgbClr val="6600FF"/>
              </a:solidFill>
              <a:latin typeface="Twinkl" pitchFamily="2" charset="0"/>
            </a:rPr>
            <a:t>CP</a:t>
          </a:r>
          <a:endParaRPr lang="en-GB" dirty="0">
            <a:solidFill>
              <a:srgbClr val="6600FF"/>
            </a:solidFill>
            <a:latin typeface="Twinkl" pitchFamily="2" charset="0"/>
          </a:endParaRPr>
        </a:p>
      </dgm:t>
    </dgm:pt>
    <dgm:pt modelId="{C3D3D569-CA81-495C-A5DC-B94EF2952849}" type="parTrans" cxnId="{A223DC7A-AAD0-418F-A32A-D36CC5932BBE}">
      <dgm:prSet/>
      <dgm:spPr/>
      <dgm:t>
        <a:bodyPr/>
        <a:lstStyle/>
        <a:p>
          <a:endParaRPr lang="en-US">
            <a:solidFill>
              <a:srgbClr val="6600FF"/>
            </a:solidFill>
          </a:endParaRPr>
        </a:p>
      </dgm:t>
    </dgm:pt>
    <dgm:pt modelId="{13232FF2-8CD6-49FB-A315-13A10A946368}" type="sibTrans" cxnId="{A223DC7A-AAD0-418F-A32A-D36CC5932BBE}">
      <dgm:prSet/>
      <dgm:spPr/>
      <dgm:t>
        <a:bodyPr/>
        <a:lstStyle/>
        <a:p>
          <a:endParaRPr lang="en-US">
            <a:solidFill>
              <a:srgbClr val="6600FF"/>
            </a:solidFill>
          </a:endParaRPr>
        </a:p>
      </dgm:t>
    </dgm:pt>
    <dgm:pt modelId="{E5D5862F-6FB8-4DE4-9470-0E0E3304326D}">
      <dgm:prSet/>
      <dgm:spPr/>
      <dgm:t>
        <a:bodyPr/>
        <a:lstStyle/>
        <a:p>
          <a:r>
            <a:rPr lang="en-US" dirty="0">
              <a:solidFill>
                <a:srgbClr val="6600FF"/>
              </a:solidFill>
              <a:latin typeface="Twinkl" pitchFamily="2" charset="0"/>
            </a:rPr>
            <a:t>Clinical Psychologist</a:t>
          </a:r>
          <a:endParaRPr lang="en-GB" dirty="0">
            <a:solidFill>
              <a:srgbClr val="6600FF"/>
            </a:solidFill>
            <a:latin typeface="Twinkl" pitchFamily="2" charset="0"/>
          </a:endParaRPr>
        </a:p>
      </dgm:t>
    </dgm:pt>
    <dgm:pt modelId="{2312132D-CFAB-476A-BB7E-4CC8D0F8812C}" type="parTrans" cxnId="{00962EE3-3556-405D-A765-2FDDBE2A3778}">
      <dgm:prSet/>
      <dgm:spPr/>
      <dgm:t>
        <a:bodyPr/>
        <a:lstStyle/>
        <a:p>
          <a:endParaRPr lang="en-US">
            <a:solidFill>
              <a:srgbClr val="6600FF"/>
            </a:solidFill>
          </a:endParaRPr>
        </a:p>
      </dgm:t>
    </dgm:pt>
    <dgm:pt modelId="{2E8AD01D-8070-429B-B10E-B04FD9923F3A}" type="sibTrans" cxnId="{00962EE3-3556-405D-A765-2FDDBE2A3778}">
      <dgm:prSet/>
      <dgm:spPr/>
      <dgm:t>
        <a:bodyPr/>
        <a:lstStyle/>
        <a:p>
          <a:endParaRPr lang="en-US">
            <a:solidFill>
              <a:srgbClr val="6600FF"/>
            </a:solidFill>
          </a:endParaRPr>
        </a:p>
      </dgm:t>
    </dgm:pt>
    <dgm:pt modelId="{912A40C4-2EEB-4563-9FBA-00964A0D822E}">
      <dgm:prSet/>
      <dgm:spPr/>
      <dgm:t>
        <a:bodyPr/>
        <a:lstStyle/>
        <a:p>
          <a:r>
            <a:rPr lang="en-US" dirty="0">
              <a:solidFill>
                <a:srgbClr val="6600FF"/>
              </a:solidFill>
              <a:latin typeface="Twinkl" pitchFamily="2" charset="0"/>
            </a:rPr>
            <a:t>DLD and DCD</a:t>
          </a:r>
          <a:endParaRPr lang="en-GB" dirty="0">
            <a:solidFill>
              <a:srgbClr val="6600FF"/>
            </a:solidFill>
            <a:latin typeface="Twinkl" pitchFamily="2" charset="0"/>
          </a:endParaRPr>
        </a:p>
      </dgm:t>
    </dgm:pt>
    <dgm:pt modelId="{DA0DE211-3076-41EA-87E5-286B09250402}" type="parTrans" cxnId="{00E6FF35-F65E-49DD-8590-3598D54074E8}">
      <dgm:prSet/>
      <dgm:spPr/>
      <dgm:t>
        <a:bodyPr/>
        <a:lstStyle/>
        <a:p>
          <a:endParaRPr lang="en-US">
            <a:solidFill>
              <a:srgbClr val="6600FF"/>
            </a:solidFill>
          </a:endParaRPr>
        </a:p>
      </dgm:t>
    </dgm:pt>
    <dgm:pt modelId="{B9848370-636C-4C08-9DBC-2CC7BC3B7646}" type="sibTrans" cxnId="{00E6FF35-F65E-49DD-8590-3598D54074E8}">
      <dgm:prSet/>
      <dgm:spPr/>
      <dgm:t>
        <a:bodyPr/>
        <a:lstStyle/>
        <a:p>
          <a:endParaRPr lang="en-US">
            <a:solidFill>
              <a:srgbClr val="6600FF"/>
            </a:solidFill>
          </a:endParaRPr>
        </a:p>
      </dgm:t>
    </dgm:pt>
    <dgm:pt modelId="{D35EB6CE-9FFF-4DDE-9255-7B85D6898BCE}">
      <dgm:prSet/>
      <dgm:spPr/>
      <dgm:t>
        <a:bodyPr/>
        <a:lstStyle/>
        <a:p>
          <a:r>
            <a:rPr lang="en-US" dirty="0">
              <a:solidFill>
                <a:srgbClr val="6600FF"/>
              </a:solidFill>
              <a:latin typeface="Twinkl" pitchFamily="2" charset="0"/>
            </a:rPr>
            <a:t>Developmental Language Disorder and Developmental Coordination Disorder</a:t>
          </a:r>
          <a:endParaRPr lang="en-GB" dirty="0">
            <a:solidFill>
              <a:srgbClr val="6600FF"/>
            </a:solidFill>
            <a:latin typeface="Twinkl" pitchFamily="2" charset="0"/>
          </a:endParaRPr>
        </a:p>
      </dgm:t>
    </dgm:pt>
    <dgm:pt modelId="{E4478985-10FA-4D9A-A030-A079FB8F2F80}" type="parTrans" cxnId="{1F681925-526D-45DB-A142-66841ADE3E1A}">
      <dgm:prSet/>
      <dgm:spPr/>
      <dgm:t>
        <a:bodyPr/>
        <a:lstStyle/>
        <a:p>
          <a:endParaRPr lang="en-US">
            <a:solidFill>
              <a:srgbClr val="6600FF"/>
            </a:solidFill>
          </a:endParaRPr>
        </a:p>
      </dgm:t>
    </dgm:pt>
    <dgm:pt modelId="{A917C3DB-C062-4702-AFE0-8890F5CBAB99}" type="sibTrans" cxnId="{1F681925-526D-45DB-A142-66841ADE3E1A}">
      <dgm:prSet/>
      <dgm:spPr/>
      <dgm:t>
        <a:bodyPr/>
        <a:lstStyle/>
        <a:p>
          <a:endParaRPr lang="en-US">
            <a:solidFill>
              <a:srgbClr val="6600FF"/>
            </a:solidFill>
          </a:endParaRPr>
        </a:p>
      </dgm:t>
    </dgm:pt>
    <dgm:pt modelId="{B0923B83-7FE9-468A-9A94-AB5354513C1A}">
      <dgm:prSet/>
      <dgm:spPr/>
      <dgm:t>
        <a:bodyPr/>
        <a:lstStyle/>
        <a:p>
          <a:r>
            <a:rPr lang="en-US" dirty="0">
              <a:solidFill>
                <a:srgbClr val="6600FF"/>
              </a:solidFill>
              <a:latin typeface="Twinkl" pitchFamily="2" charset="0"/>
            </a:rPr>
            <a:t>EHCP</a:t>
          </a:r>
          <a:endParaRPr lang="en-GB" dirty="0">
            <a:solidFill>
              <a:srgbClr val="6600FF"/>
            </a:solidFill>
            <a:latin typeface="Twinkl" pitchFamily="2" charset="0"/>
          </a:endParaRPr>
        </a:p>
      </dgm:t>
    </dgm:pt>
    <dgm:pt modelId="{8E02D049-0287-48A6-B827-69D708FC944F}" type="parTrans" cxnId="{4F7565F1-46B6-450E-8634-0FDFB2184080}">
      <dgm:prSet/>
      <dgm:spPr/>
      <dgm:t>
        <a:bodyPr/>
        <a:lstStyle/>
        <a:p>
          <a:endParaRPr lang="en-US">
            <a:solidFill>
              <a:srgbClr val="6600FF"/>
            </a:solidFill>
          </a:endParaRPr>
        </a:p>
      </dgm:t>
    </dgm:pt>
    <dgm:pt modelId="{188FD9B4-FA16-4466-9C92-8B56E22E6883}" type="sibTrans" cxnId="{4F7565F1-46B6-450E-8634-0FDFB2184080}">
      <dgm:prSet/>
      <dgm:spPr/>
      <dgm:t>
        <a:bodyPr/>
        <a:lstStyle/>
        <a:p>
          <a:endParaRPr lang="en-US">
            <a:solidFill>
              <a:srgbClr val="6600FF"/>
            </a:solidFill>
          </a:endParaRPr>
        </a:p>
      </dgm:t>
    </dgm:pt>
    <dgm:pt modelId="{2186667F-3EE0-433B-9798-68BD60B76AD6}">
      <dgm:prSet/>
      <dgm:spPr/>
      <dgm:t>
        <a:bodyPr/>
        <a:lstStyle/>
        <a:p>
          <a:r>
            <a:rPr lang="en-US" dirty="0">
              <a:solidFill>
                <a:srgbClr val="6600FF"/>
              </a:solidFill>
              <a:latin typeface="Twinkl" pitchFamily="2" charset="0"/>
            </a:rPr>
            <a:t>Education, Health and Care Plan</a:t>
          </a:r>
          <a:endParaRPr lang="en-GB" dirty="0">
            <a:solidFill>
              <a:srgbClr val="6600FF"/>
            </a:solidFill>
            <a:latin typeface="Twinkl" pitchFamily="2" charset="0"/>
          </a:endParaRPr>
        </a:p>
      </dgm:t>
    </dgm:pt>
    <dgm:pt modelId="{47139CE2-5A50-426C-B01E-8726B73308A6}" type="parTrans" cxnId="{CFED4534-D5D6-4908-B7DC-EA19A025F6E9}">
      <dgm:prSet/>
      <dgm:spPr/>
      <dgm:t>
        <a:bodyPr/>
        <a:lstStyle/>
        <a:p>
          <a:endParaRPr lang="en-US">
            <a:solidFill>
              <a:srgbClr val="6600FF"/>
            </a:solidFill>
          </a:endParaRPr>
        </a:p>
      </dgm:t>
    </dgm:pt>
    <dgm:pt modelId="{BA947A1A-EDE8-4B45-83CD-A24581C6483B}" type="sibTrans" cxnId="{CFED4534-D5D6-4908-B7DC-EA19A025F6E9}">
      <dgm:prSet/>
      <dgm:spPr/>
      <dgm:t>
        <a:bodyPr/>
        <a:lstStyle/>
        <a:p>
          <a:endParaRPr lang="en-US">
            <a:solidFill>
              <a:srgbClr val="6600FF"/>
            </a:solidFill>
          </a:endParaRPr>
        </a:p>
      </dgm:t>
    </dgm:pt>
    <dgm:pt modelId="{076CA3F5-1891-4DCC-8E33-BCCE845B72B5}">
      <dgm:prSet/>
      <dgm:spPr/>
      <dgm:t>
        <a:bodyPr/>
        <a:lstStyle/>
        <a:p>
          <a:r>
            <a:rPr lang="en-US" dirty="0">
              <a:solidFill>
                <a:srgbClr val="6600FF"/>
              </a:solidFill>
              <a:latin typeface="Twinkl" pitchFamily="2" charset="0"/>
            </a:rPr>
            <a:t>Autism</a:t>
          </a:r>
          <a:endParaRPr lang="en-GB" dirty="0">
            <a:solidFill>
              <a:srgbClr val="6600FF"/>
            </a:solidFill>
            <a:latin typeface="Twinkl" pitchFamily="2" charset="0"/>
          </a:endParaRPr>
        </a:p>
      </dgm:t>
    </dgm:pt>
    <dgm:pt modelId="{59439493-AD1B-49B1-ADB7-8D2B3A166F8A}" type="sibTrans" cxnId="{5CDF6664-6EBA-43F4-BD15-495B1D3355F2}">
      <dgm:prSet/>
      <dgm:spPr/>
      <dgm:t>
        <a:bodyPr/>
        <a:lstStyle/>
        <a:p>
          <a:endParaRPr lang="en-US">
            <a:solidFill>
              <a:srgbClr val="6600FF"/>
            </a:solidFill>
          </a:endParaRPr>
        </a:p>
      </dgm:t>
    </dgm:pt>
    <dgm:pt modelId="{15256566-1098-474D-B3C9-50C5543C8639}" type="parTrans" cxnId="{5CDF6664-6EBA-43F4-BD15-495B1D3355F2}">
      <dgm:prSet/>
      <dgm:spPr/>
      <dgm:t>
        <a:bodyPr/>
        <a:lstStyle/>
        <a:p>
          <a:endParaRPr lang="en-US">
            <a:solidFill>
              <a:srgbClr val="6600FF"/>
            </a:solidFill>
          </a:endParaRPr>
        </a:p>
      </dgm:t>
    </dgm:pt>
    <dgm:pt modelId="{227CF9FF-341B-45AF-87CA-08E88A3525D5}">
      <dgm:prSet/>
      <dgm:spPr/>
      <dgm:t>
        <a:bodyPr/>
        <a:lstStyle/>
        <a:p>
          <a:r>
            <a:rPr lang="en-US" dirty="0">
              <a:solidFill>
                <a:srgbClr val="6600FF"/>
              </a:solidFill>
              <a:latin typeface="Twinkl" pitchFamily="2" charset="0"/>
            </a:rPr>
            <a:t>Autistic Spectrum</a:t>
          </a:r>
          <a:endParaRPr lang="en-GB" dirty="0">
            <a:solidFill>
              <a:srgbClr val="6600FF"/>
            </a:solidFill>
            <a:latin typeface="Twinkl" pitchFamily="2" charset="0"/>
          </a:endParaRPr>
        </a:p>
      </dgm:t>
    </dgm:pt>
    <dgm:pt modelId="{96F5786F-5594-4E03-9AF9-04F953C00FA3}" type="sibTrans" cxnId="{C68150BB-634D-432C-A994-D8FFF1C73384}">
      <dgm:prSet/>
      <dgm:spPr/>
      <dgm:t>
        <a:bodyPr/>
        <a:lstStyle/>
        <a:p>
          <a:endParaRPr lang="en-US">
            <a:solidFill>
              <a:srgbClr val="6600FF"/>
            </a:solidFill>
          </a:endParaRPr>
        </a:p>
      </dgm:t>
    </dgm:pt>
    <dgm:pt modelId="{4C257DFD-E161-4669-8AF0-A0478E591F58}" type="parTrans" cxnId="{C68150BB-634D-432C-A994-D8FFF1C73384}">
      <dgm:prSet/>
      <dgm:spPr/>
      <dgm:t>
        <a:bodyPr/>
        <a:lstStyle/>
        <a:p>
          <a:endParaRPr lang="en-US">
            <a:solidFill>
              <a:srgbClr val="6600FF"/>
            </a:solidFill>
          </a:endParaRPr>
        </a:p>
      </dgm:t>
    </dgm:pt>
    <dgm:pt modelId="{F92CEAD8-5CA2-4D9F-9799-AEDC99EAF2B2}" type="pres">
      <dgm:prSet presAssocID="{FBD40E77-258E-4FC1-8DCE-5B19F10C2440}" presName="Name0" presStyleCnt="0">
        <dgm:presLayoutVars>
          <dgm:chMax val="7"/>
          <dgm:chPref val="7"/>
          <dgm:dir/>
          <dgm:animOne val="branch"/>
          <dgm:animLvl val="lvl"/>
        </dgm:presLayoutVars>
      </dgm:prSet>
      <dgm:spPr/>
    </dgm:pt>
    <dgm:pt modelId="{F506BFA4-A956-4EFC-A134-BC5873238175}" type="pres">
      <dgm:prSet presAssocID="{F7157EFB-3C59-4C81-A461-F4734B8C1A3A}" presName="composite" presStyleCnt="0"/>
      <dgm:spPr/>
    </dgm:pt>
    <dgm:pt modelId="{29A6A3AD-D4E2-418F-BDC7-06C4785B06B6}" type="pres">
      <dgm:prSet presAssocID="{F7157EFB-3C59-4C81-A461-F4734B8C1A3A}" presName="BackAccent" presStyleLbl="bgShp" presStyleIdx="0" presStyleCnt="6"/>
      <dgm:spPr>
        <a:blipFill rotWithShape="0">
          <a:blip xmlns:r="http://schemas.openxmlformats.org/officeDocument/2006/relationships" r:embed="rId1"/>
          <a:stretch>
            <a:fillRect/>
          </a:stretch>
        </a:blipFill>
      </dgm:spPr>
    </dgm:pt>
    <dgm:pt modelId="{827D35F7-D994-4EFF-ACBD-E41449AB84B3}" type="pres">
      <dgm:prSet presAssocID="{F7157EFB-3C59-4C81-A461-F4734B8C1A3A}" presName="Accent" presStyleLbl="alignNode1" presStyleIdx="0" presStyleCnt="6"/>
      <dgm:spPr/>
    </dgm:pt>
    <dgm:pt modelId="{F7A504C7-76A5-44AF-8B34-1CA4CFB0530F}" type="pres">
      <dgm:prSet presAssocID="{F7157EFB-3C59-4C81-A461-F4734B8C1A3A}" presName="Child" presStyleLbl="revTx" presStyleIdx="0" presStyleCnt="12">
        <dgm:presLayoutVars>
          <dgm:chMax val="0"/>
          <dgm:chPref val="0"/>
          <dgm:bulletEnabled val="1"/>
        </dgm:presLayoutVars>
      </dgm:prSet>
      <dgm:spPr/>
    </dgm:pt>
    <dgm:pt modelId="{D008C442-20B6-47D2-BF8B-DA85357AE7F8}" type="pres">
      <dgm:prSet presAssocID="{F7157EFB-3C59-4C81-A461-F4734B8C1A3A}" presName="Parent" presStyleLbl="revTx" presStyleIdx="1" presStyleCnt="12">
        <dgm:presLayoutVars>
          <dgm:chMax val="1"/>
          <dgm:chPref val="1"/>
          <dgm:bulletEnabled val="1"/>
        </dgm:presLayoutVars>
      </dgm:prSet>
      <dgm:spPr/>
    </dgm:pt>
    <dgm:pt modelId="{6B6EEE07-65EF-4A83-98DD-DFBC24F1E223}" type="pres">
      <dgm:prSet presAssocID="{D174998C-97BC-4C9B-AD48-F052E0FEF1B9}" presName="sibTrans" presStyleCnt="0"/>
      <dgm:spPr/>
    </dgm:pt>
    <dgm:pt modelId="{6CF6DBC3-A709-4244-9FBF-59E06D4C561F}" type="pres">
      <dgm:prSet presAssocID="{076CA3F5-1891-4DCC-8E33-BCCE845B72B5}" presName="composite" presStyleCnt="0"/>
      <dgm:spPr/>
    </dgm:pt>
    <dgm:pt modelId="{409B87CA-9D09-42C2-8E9B-A5375F98F30B}" type="pres">
      <dgm:prSet presAssocID="{076CA3F5-1891-4DCC-8E33-BCCE845B72B5}" presName="BackAccent" presStyleLbl="bgShp" presStyleIdx="1" presStyleCnt="6"/>
      <dgm:spPr/>
    </dgm:pt>
    <dgm:pt modelId="{0CEF1CD4-D176-4853-8225-6D12678648B0}" type="pres">
      <dgm:prSet presAssocID="{076CA3F5-1891-4DCC-8E33-BCCE845B72B5}" presName="Accent" presStyleLbl="alignNode1" presStyleIdx="1" presStyleCnt="6"/>
      <dgm:spPr/>
    </dgm:pt>
    <dgm:pt modelId="{00405E2C-3632-4E76-80E3-53BBEF3BE665}" type="pres">
      <dgm:prSet presAssocID="{076CA3F5-1891-4DCC-8E33-BCCE845B72B5}" presName="Child" presStyleLbl="revTx" presStyleIdx="2" presStyleCnt="12">
        <dgm:presLayoutVars>
          <dgm:chMax val="0"/>
          <dgm:chPref val="0"/>
          <dgm:bulletEnabled val="1"/>
        </dgm:presLayoutVars>
      </dgm:prSet>
      <dgm:spPr/>
    </dgm:pt>
    <dgm:pt modelId="{CD580F5F-02E9-4483-8F7E-8BADE5BF4C63}" type="pres">
      <dgm:prSet presAssocID="{076CA3F5-1891-4DCC-8E33-BCCE845B72B5}" presName="Parent" presStyleLbl="revTx" presStyleIdx="3" presStyleCnt="12">
        <dgm:presLayoutVars>
          <dgm:chMax val="1"/>
          <dgm:chPref val="1"/>
          <dgm:bulletEnabled val="1"/>
        </dgm:presLayoutVars>
      </dgm:prSet>
      <dgm:spPr/>
    </dgm:pt>
    <dgm:pt modelId="{43A20BE6-6BC1-4F81-91C6-EF407BFEC518}" type="pres">
      <dgm:prSet presAssocID="{59439493-AD1B-49B1-ADB7-8D2B3A166F8A}" presName="sibTrans" presStyleCnt="0"/>
      <dgm:spPr/>
    </dgm:pt>
    <dgm:pt modelId="{D528A21C-11F6-4CB7-838E-0B1E2BA35233}" type="pres">
      <dgm:prSet presAssocID="{BF447239-3505-4169-9BA7-5BEBF331CB54}" presName="composite" presStyleCnt="0"/>
      <dgm:spPr/>
    </dgm:pt>
    <dgm:pt modelId="{450B2415-B6DC-4B57-AF80-86EFB6C5B7EC}" type="pres">
      <dgm:prSet presAssocID="{BF447239-3505-4169-9BA7-5BEBF331CB54}" presName="BackAccent" presStyleLbl="bgShp" presStyleIdx="2" presStyleCnt="6"/>
      <dgm:spPr/>
    </dgm:pt>
    <dgm:pt modelId="{F3F9D719-1A3E-4F66-B636-EEFEC0912075}" type="pres">
      <dgm:prSet presAssocID="{BF447239-3505-4169-9BA7-5BEBF331CB54}" presName="Accent" presStyleLbl="alignNode1" presStyleIdx="2" presStyleCnt="6"/>
      <dgm:spPr/>
    </dgm:pt>
    <dgm:pt modelId="{C98AD588-7FBD-4E93-80A6-317BF50A3C43}" type="pres">
      <dgm:prSet presAssocID="{BF447239-3505-4169-9BA7-5BEBF331CB54}" presName="Child" presStyleLbl="revTx" presStyleIdx="4" presStyleCnt="12">
        <dgm:presLayoutVars>
          <dgm:chMax val="0"/>
          <dgm:chPref val="0"/>
          <dgm:bulletEnabled val="1"/>
        </dgm:presLayoutVars>
      </dgm:prSet>
      <dgm:spPr/>
    </dgm:pt>
    <dgm:pt modelId="{89668CBE-5377-4D94-8C06-80F65A841224}" type="pres">
      <dgm:prSet presAssocID="{BF447239-3505-4169-9BA7-5BEBF331CB54}" presName="Parent" presStyleLbl="revTx" presStyleIdx="5" presStyleCnt="12">
        <dgm:presLayoutVars>
          <dgm:chMax val="1"/>
          <dgm:chPref val="1"/>
          <dgm:bulletEnabled val="1"/>
        </dgm:presLayoutVars>
      </dgm:prSet>
      <dgm:spPr/>
    </dgm:pt>
    <dgm:pt modelId="{21C217AC-5C24-468D-BD25-29AEE90587F8}" type="pres">
      <dgm:prSet presAssocID="{A3423DD0-D6B7-4AD8-B6C2-736BB0B5CAA3}" presName="sibTrans" presStyleCnt="0"/>
      <dgm:spPr/>
    </dgm:pt>
    <dgm:pt modelId="{009F1D6B-E97E-4BA6-A6B4-04F14DF53D08}" type="pres">
      <dgm:prSet presAssocID="{5F6843FF-EF71-4B94-B7E7-AFBD85480470}" presName="composite" presStyleCnt="0"/>
      <dgm:spPr/>
    </dgm:pt>
    <dgm:pt modelId="{742A34CC-A680-4960-A4F6-C456990A34C7}" type="pres">
      <dgm:prSet presAssocID="{5F6843FF-EF71-4B94-B7E7-AFBD85480470}" presName="BackAccent" presStyleLbl="bgShp" presStyleIdx="3" presStyleCnt="6"/>
      <dgm:spPr/>
    </dgm:pt>
    <dgm:pt modelId="{700E42DD-99D6-44C1-95DA-5CC84D67715D}" type="pres">
      <dgm:prSet presAssocID="{5F6843FF-EF71-4B94-B7E7-AFBD85480470}" presName="Accent" presStyleLbl="alignNode1" presStyleIdx="3" presStyleCnt="6"/>
      <dgm:spPr/>
    </dgm:pt>
    <dgm:pt modelId="{E34379BC-EC63-410E-9983-EB19E3DD8651}" type="pres">
      <dgm:prSet presAssocID="{5F6843FF-EF71-4B94-B7E7-AFBD85480470}" presName="Child" presStyleLbl="revTx" presStyleIdx="6" presStyleCnt="12">
        <dgm:presLayoutVars>
          <dgm:chMax val="0"/>
          <dgm:chPref val="0"/>
          <dgm:bulletEnabled val="1"/>
        </dgm:presLayoutVars>
      </dgm:prSet>
      <dgm:spPr/>
    </dgm:pt>
    <dgm:pt modelId="{2D7B8C52-B01E-4D74-9484-361C737B0345}" type="pres">
      <dgm:prSet presAssocID="{5F6843FF-EF71-4B94-B7E7-AFBD85480470}" presName="Parent" presStyleLbl="revTx" presStyleIdx="7" presStyleCnt="12">
        <dgm:presLayoutVars>
          <dgm:chMax val="1"/>
          <dgm:chPref val="1"/>
          <dgm:bulletEnabled val="1"/>
        </dgm:presLayoutVars>
      </dgm:prSet>
      <dgm:spPr/>
    </dgm:pt>
    <dgm:pt modelId="{BF9BB53B-F841-4C03-BDEE-039BD86EFC2B}" type="pres">
      <dgm:prSet presAssocID="{13232FF2-8CD6-49FB-A315-13A10A946368}" presName="sibTrans" presStyleCnt="0"/>
      <dgm:spPr/>
    </dgm:pt>
    <dgm:pt modelId="{8CF64479-71AB-4773-9113-55A20FA44CC7}" type="pres">
      <dgm:prSet presAssocID="{912A40C4-2EEB-4563-9FBA-00964A0D822E}" presName="composite" presStyleCnt="0"/>
      <dgm:spPr/>
    </dgm:pt>
    <dgm:pt modelId="{A664D056-3602-4F70-9DF9-A61BFED7C46E}" type="pres">
      <dgm:prSet presAssocID="{912A40C4-2EEB-4563-9FBA-00964A0D822E}" presName="BackAccent" presStyleLbl="bgShp" presStyleIdx="4" presStyleCnt="6"/>
      <dgm:spPr/>
    </dgm:pt>
    <dgm:pt modelId="{6EA03207-C981-4B21-AAD7-6463636075E0}" type="pres">
      <dgm:prSet presAssocID="{912A40C4-2EEB-4563-9FBA-00964A0D822E}" presName="Accent" presStyleLbl="alignNode1" presStyleIdx="4" presStyleCnt="6"/>
      <dgm:spPr/>
    </dgm:pt>
    <dgm:pt modelId="{DF35B7C1-4856-4EF2-8071-5D3F72DB0F73}" type="pres">
      <dgm:prSet presAssocID="{912A40C4-2EEB-4563-9FBA-00964A0D822E}" presName="Child" presStyleLbl="revTx" presStyleIdx="8" presStyleCnt="12">
        <dgm:presLayoutVars>
          <dgm:chMax val="0"/>
          <dgm:chPref val="0"/>
          <dgm:bulletEnabled val="1"/>
        </dgm:presLayoutVars>
      </dgm:prSet>
      <dgm:spPr/>
    </dgm:pt>
    <dgm:pt modelId="{FC744B8C-263B-46ED-89DF-5B97DBC118A2}" type="pres">
      <dgm:prSet presAssocID="{912A40C4-2EEB-4563-9FBA-00964A0D822E}" presName="Parent" presStyleLbl="revTx" presStyleIdx="9" presStyleCnt="12">
        <dgm:presLayoutVars>
          <dgm:chMax val="1"/>
          <dgm:chPref val="1"/>
          <dgm:bulletEnabled val="1"/>
        </dgm:presLayoutVars>
      </dgm:prSet>
      <dgm:spPr/>
    </dgm:pt>
    <dgm:pt modelId="{B66EDB21-FFD4-49B1-8A64-E0E91135DD72}" type="pres">
      <dgm:prSet presAssocID="{B9848370-636C-4C08-9DBC-2CC7BC3B7646}" presName="sibTrans" presStyleCnt="0"/>
      <dgm:spPr/>
    </dgm:pt>
    <dgm:pt modelId="{46130019-5D7D-4FC1-96B0-54C9E11B689A}" type="pres">
      <dgm:prSet presAssocID="{B0923B83-7FE9-468A-9A94-AB5354513C1A}" presName="composite" presStyleCnt="0"/>
      <dgm:spPr/>
    </dgm:pt>
    <dgm:pt modelId="{1392F586-1FCF-49DC-8622-FDABB9F3F057}" type="pres">
      <dgm:prSet presAssocID="{B0923B83-7FE9-468A-9A94-AB5354513C1A}" presName="BackAccent" presStyleLbl="bgShp" presStyleIdx="5" presStyleCnt="6"/>
      <dgm:spPr/>
    </dgm:pt>
    <dgm:pt modelId="{BFA971C8-281E-4E1D-85D3-B34360970273}" type="pres">
      <dgm:prSet presAssocID="{B0923B83-7FE9-468A-9A94-AB5354513C1A}" presName="Accent" presStyleLbl="alignNode1" presStyleIdx="5" presStyleCnt="6"/>
      <dgm:spPr/>
    </dgm:pt>
    <dgm:pt modelId="{CADF4155-943A-4DFC-B746-FDA2057C1499}" type="pres">
      <dgm:prSet presAssocID="{B0923B83-7FE9-468A-9A94-AB5354513C1A}" presName="Child" presStyleLbl="revTx" presStyleIdx="10" presStyleCnt="12">
        <dgm:presLayoutVars>
          <dgm:chMax val="0"/>
          <dgm:chPref val="0"/>
          <dgm:bulletEnabled val="1"/>
        </dgm:presLayoutVars>
      </dgm:prSet>
      <dgm:spPr/>
    </dgm:pt>
    <dgm:pt modelId="{07B3FABA-F513-441E-A0D1-2FF9BBB9477C}" type="pres">
      <dgm:prSet presAssocID="{B0923B83-7FE9-468A-9A94-AB5354513C1A}" presName="Parent" presStyleLbl="revTx" presStyleIdx="11" presStyleCnt="12">
        <dgm:presLayoutVars>
          <dgm:chMax val="1"/>
          <dgm:chPref val="1"/>
          <dgm:bulletEnabled val="1"/>
        </dgm:presLayoutVars>
      </dgm:prSet>
      <dgm:spPr/>
    </dgm:pt>
  </dgm:ptLst>
  <dgm:cxnLst>
    <dgm:cxn modelId="{572F1D0B-F9AC-4EC6-9ECA-ACFCDC55A222}" type="presOf" srcId="{472328CE-A417-45F0-90FB-F9B74D46078C}" destId="{C98AD588-7FBD-4E93-80A6-317BF50A3C43}" srcOrd="0" destOrd="0" presId="urn:microsoft.com/office/officeart/2008/layout/IncreasingCircleProcess"/>
    <dgm:cxn modelId="{48BDCB1D-7E94-4145-8A1E-C4A33913C15C}" type="presOf" srcId="{5F6843FF-EF71-4B94-B7E7-AFBD85480470}" destId="{2D7B8C52-B01E-4D74-9484-361C737B0345}" srcOrd="0" destOrd="0" presId="urn:microsoft.com/office/officeart/2008/layout/IncreasingCircleProcess"/>
    <dgm:cxn modelId="{1F681925-526D-45DB-A142-66841ADE3E1A}" srcId="{912A40C4-2EEB-4563-9FBA-00964A0D822E}" destId="{D35EB6CE-9FFF-4DDE-9255-7B85D6898BCE}" srcOrd="0" destOrd="0" parTransId="{E4478985-10FA-4D9A-A030-A079FB8F2F80}" sibTransId="{A917C3DB-C062-4702-AFE0-8890F5CBAB99}"/>
    <dgm:cxn modelId="{81D0B428-3DA4-4288-BB19-30008A6B1794}" type="presOf" srcId="{076CA3F5-1891-4DCC-8E33-BCCE845B72B5}" destId="{CD580F5F-02E9-4483-8F7E-8BADE5BF4C63}" srcOrd="0" destOrd="0" presId="urn:microsoft.com/office/officeart/2008/layout/IncreasingCircleProcess"/>
    <dgm:cxn modelId="{5B0AC333-6ACE-4735-9241-7CD375A7B166}" srcId="{FBD40E77-258E-4FC1-8DCE-5B19F10C2440}" destId="{F7157EFB-3C59-4C81-A461-F4734B8C1A3A}" srcOrd="0" destOrd="0" parTransId="{4F999DE8-F0D1-4851-A043-27B562F92A2F}" sibTransId="{D174998C-97BC-4C9B-AD48-F052E0FEF1B9}"/>
    <dgm:cxn modelId="{CFED4534-D5D6-4908-B7DC-EA19A025F6E9}" srcId="{B0923B83-7FE9-468A-9A94-AB5354513C1A}" destId="{2186667F-3EE0-433B-9798-68BD60B76AD6}" srcOrd="0" destOrd="0" parTransId="{47139CE2-5A50-426C-B01E-8726B73308A6}" sibTransId="{BA947A1A-EDE8-4B45-83CD-A24581C6483B}"/>
    <dgm:cxn modelId="{00E6FF35-F65E-49DD-8590-3598D54074E8}" srcId="{FBD40E77-258E-4FC1-8DCE-5B19F10C2440}" destId="{912A40C4-2EEB-4563-9FBA-00964A0D822E}" srcOrd="4" destOrd="0" parTransId="{DA0DE211-3076-41EA-87E5-286B09250402}" sibTransId="{B9848370-636C-4C08-9DBC-2CC7BC3B7646}"/>
    <dgm:cxn modelId="{77645141-2D9D-46DE-8402-6AC81A6F1D25}" type="presOf" srcId="{D35EB6CE-9FFF-4DDE-9255-7B85D6898BCE}" destId="{DF35B7C1-4856-4EF2-8071-5D3F72DB0F73}" srcOrd="0" destOrd="0" presId="urn:microsoft.com/office/officeart/2008/layout/IncreasingCircleProcess"/>
    <dgm:cxn modelId="{5CDF6664-6EBA-43F4-BD15-495B1D3355F2}" srcId="{FBD40E77-258E-4FC1-8DCE-5B19F10C2440}" destId="{076CA3F5-1891-4DCC-8E33-BCCE845B72B5}" srcOrd="1" destOrd="0" parTransId="{15256566-1098-474D-B3C9-50C5543C8639}" sibTransId="{59439493-AD1B-49B1-ADB7-8D2B3A166F8A}"/>
    <dgm:cxn modelId="{8C161C71-C840-401D-935E-7D90DB3DF027}" srcId="{F7157EFB-3C59-4C81-A461-F4734B8C1A3A}" destId="{BF1FA50F-8B84-400D-8D46-AA0C6D14FF51}" srcOrd="0" destOrd="0" parTransId="{0F1B115D-C1D1-41C9-B2FA-B126C909CDA7}" sibTransId="{EE2EF6C6-785F-4330-B582-CFE335039BA9}"/>
    <dgm:cxn modelId="{E2506A54-EB99-42D7-927F-6D18B53BC846}" type="presOf" srcId="{912A40C4-2EEB-4563-9FBA-00964A0D822E}" destId="{FC744B8C-263B-46ED-89DF-5B97DBC118A2}" srcOrd="0" destOrd="0" presId="urn:microsoft.com/office/officeart/2008/layout/IncreasingCircleProcess"/>
    <dgm:cxn modelId="{A223DC7A-AAD0-418F-A32A-D36CC5932BBE}" srcId="{FBD40E77-258E-4FC1-8DCE-5B19F10C2440}" destId="{5F6843FF-EF71-4B94-B7E7-AFBD85480470}" srcOrd="3" destOrd="0" parTransId="{C3D3D569-CA81-495C-A5DC-B94EF2952849}" sibTransId="{13232FF2-8CD6-49FB-A315-13A10A946368}"/>
    <dgm:cxn modelId="{49667F8C-9958-4E17-BE2F-043C1D6551F9}" type="presOf" srcId="{FBD40E77-258E-4FC1-8DCE-5B19F10C2440}" destId="{F92CEAD8-5CA2-4D9F-9799-AEDC99EAF2B2}" srcOrd="0" destOrd="0" presId="urn:microsoft.com/office/officeart/2008/layout/IncreasingCircleProcess"/>
    <dgm:cxn modelId="{E80DF191-9698-49C4-8F67-08F5AE2CD0D3}" type="presOf" srcId="{F7157EFB-3C59-4C81-A461-F4734B8C1A3A}" destId="{D008C442-20B6-47D2-BF8B-DA85357AE7F8}" srcOrd="0" destOrd="0" presId="urn:microsoft.com/office/officeart/2008/layout/IncreasingCircleProcess"/>
    <dgm:cxn modelId="{2AC4219C-D285-4DDC-A55B-607B7D9CD227}" type="presOf" srcId="{B0923B83-7FE9-468A-9A94-AB5354513C1A}" destId="{07B3FABA-F513-441E-A0D1-2FF9BBB9477C}" srcOrd="0" destOrd="0" presId="urn:microsoft.com/office/officeart/2008/layout/IncreasingCircleProcess"/>
    <dgm:cxn modelId="{1B4AE8AE-687F-483B-A436-B1A13A533AB4}" type="presOf" srcId="{BF447239-3505-4169-9BA7-5BEBF331CB54}" destId="{89668CBE-5377-4D94-8C06-80F65A841224}" srcOrd="0" destOrd="0" presId="urn:microsoft.com/office/officeart/2008/layout/IncreasingCircleProcess"/>
    <dgm:cxn modelId="{22F729BA-62E2-4610-8221-5B92F502E816}" srcId="{BF447239-3505-4169-9BA7-5BEBF331CB54}" destId="{472328CE-A417-45F0-90FB-F9B74D46078C}" srcOrd="0" destOrd="0" parTransId="{6A445A33-90B6-4473-B368-42CB2699FA09}" sibTransId="{3E2BB7AA-26C8-40F5-A6CD-987AEA4361E1}"/>
    <dgm:cxn modelId="{C68150BB-634D-432C-A994-D8FFF1C73384}" srcId="{076CA3F5-1891-4DCC-8E33-BCCE845B72B5}" destId="{227CF9FF-341B-45AF-87CA-08E88A3525D5}" srcOrd="0" destOrd="0" parTransId="{4C257DFD-E161-4669-8AF0-A0478E591F58}" sibTransId="{96F5786F-5594-4E03-9AF9-04F953C00FA3}"/>
    <dgm:cxn modelId="{6A5126BF-53BF-4EDE-9908-6B47671523F0}" type="presOf" srcId="{227CF9FF-341B-45AF-87CA-08E88A3525D5}" destId="{00405E2C-3632-4E76-80E3-53BBEF3BE665}" srcOrd="0" destOrd="0" presId="urn:microsoft.com/office/officeart/2008/layout/IncreasingCircleProcess"/>
    <dgm:cxn modelId="{AF259FC8-CB98-4F24-97D7-3808CE29BC68}" type="presOf" srcId="{2186667F-3EE0-433B-9798-68BD60B76AD6}" destId="{CADF4155-943A-4DFC-B746-FDA2057C1499}" srcOrd="0" destOrd="0" presId="urn:microsoft.com/office/officeart/2008/layout/IncreasingCircleProcess"/>
    <dgm:cxn modelId="{92BFA5D0-58A1-447C-AFC0-9041976C0534}" srcId="{FBD40E77-258E-4FC1-8DCE-5B19F10C2440}" destId="{BF447239-3505-4169-9BA7-5BEBF331CB54}" srcOrd="2" destOrd="0" parTransId="{24C5C95B-1F90-43A7-92C2-67AE7CCB6885}" sibTransId="{A3423DD0-D6B7-4AD8-B6C2-736BB0B5CAA3}"/>
    <dgm:cxn modelId="{48E8D9DC-1FB1-4EAA-846B-CA9C53F0CF42}" type="presOf" srcId="{BF1FA50F-8B84-400D-8D46-AA0C6D14FF51}" destId="{F7A504C7-76A5-44AF-8B34-1CA4CFB0530F}" srcOrd="0" destOrd="0" presId="urn:microsoft.com/office/officeart/2008/layout/IncreasingCircleProcess"/>
    <dgm:cxn modelId="{5CC9BBE0-2944-4B8C-9714-8294D1B69446}" type="presOf" srcId="{E5D5862F-6FB8-4DE4-9470-0E0E3304326D}" destId="{E34379BC-EC63-410E-9983-EB19E3DD8651}" srcOrd="0" destOrd="0" presId="urn:microsoft.com/office/officeart/2008/layout/IncreasingCircleProcess"/>
    <dgm:cxn modelId="{00962EE3-3556-405D-A765-2FDDBE2A3778}" srcId="{5F6843FF-EF71-4B94-B7E7-AFBD85480470}" destId="{E5D5862F-6FB8-4DE4-9470-0E0E3304326D}" srcOrd="0" destOrd="0" parTransId="{2312132D-CFAB-476A-BB7E-4CC8D0F8812C}" sibTransId="{2E8AD01D-8070-429B-B10E-B04FD9923F3A}"/>
    <dgm:cxn modelId="{4F7565F1-46B6-450E-8634-0FDFB2184080}" srcId="{FBD40E77-258E-4FC1-8DCE-5B19F10C2440}" destId="{B0923B83-7FE9-468A-9A94-AB5354513C1A}" srcOrd="5" destOrd="0" parTransId="{8E02D049-0287-48A6-B827-69D708FC944F}" sibTransId="{188FD9B4-FA16-4466-9C92-8B56E22E6883}"/>
    <dgm:cxn modelId="{2D5E444F-9BC1-4F51-BE02-59407E493907}" type="presParOf" srcId="{F92CEAD8-5CA2-4D9F-9799-AEDC99EAF2B2}" destId="{F506BFA4-A956-4EFC-A134-BC5873238175}" srcOrd="0" destOrd="0" presId="urn:microsoft.com/office/officeart/2008/layout/IncreasingCircleProcess"/>
    <dgm:cxn modelId="{39091508-3A0C-44C2-81FC-0F6CF3F39B76}" type="presParOf" srcId="{F506BFA4-A956-4EFC-A134-BC5873238175}" destId="{29A6A3AD-D4E2-418F-BDC7-06C4785B06B6}" srcOrd="0" destOrd="0" presId="urn:microsoft.com/office/officeart/2008/layout/IncreasingCircleProcess"/>
    <dgm:cxn modelId="{A4657868-9A44-47E9-9F9E-4C2BF0B3A195}" type="presParOf" srcId="{F506BFA4-A956-4EFC-A134-BC5873238175}" destId="{827D35F7-D994-4EFF-ACBD-E41449AB84B3}" srcOrd="1" destOrd="0" presId="urn:microsoft.com/office/officeart/2008/layout/IncreasingCircleProcess"/>
    <dgm:cxn modelId="{227E7C62-1193-4EDE-A788-F191E35AE202}" type="presParOf" srcId="{F506BFA4-A956-4EFC-A134-BC5873238175}" destId="{F7A504C7-76A5-44AF-8B34-1CA4CFB0530F}" srcOrd="2" destOrd="0" presId="urn:microsoft.com/office/officeart/2008/layout/IncreasingCircleProcess"/>
    <dgm:cxn modelId="{1C51F7DB-63FE-4645-ABE4-EC3C473495D4}" type="presParOf" srcId="{F506BFA4-A956-4EFC-A134-BC5873238175}" destId="{D008C442-20B6-47D2-BF8B-DA85357AE7F8}" srcOrd="3" destOrd="0" presId="urn:microsoft.com/office/officeart/2008/layout/IncreasingCircleProcess"/>
    <dgm:cxn modelId="{6DAD829E-8DEC-4EE7-A29C-75907BC41AF4}" type="presParOf" srcId="{F92CEAD8-5CA2-4D9F-9799-AEDC99EAF2B2}" destId="{6B6EEE07-65EF-4A83-98DD-DFBC24F1E223}" srcOrd="1" destOrd="0" presId="urn:microsoft.com/office/officeart/2008/layout/IncreasingCircleProcess"/>
    <dgm:cxn modelId="{36313AC3-1718-43AD-B9AE-051965A51973}" type="presParOf" srcId="{F92CEAD8-5CA2-4D9F-9799-AEDC99EAF2B2}" destId="{6CF6DBC3-A709-4244-9FBF-59E06D4C561F}" srcOrd="2" destOrd="0" presId="urn:microsoft.com/office/officeart/2008/layout/IncreasingCircleProcess"/>
    <dgm:cxn modelId="{010A4D2A-9687-4713-B3BD-42AB99B03B85}" type="presParOf" srcId="{6CF6DBC3-A709-4244-9FBF-59E06D4C561F}" destId="{409B87CA-9D09-42C2-8E9B-A5375F98F30B}" srcOrd="0" destOrd="0" presId="urn:microsoft.com/office/officeart/2008/layout/IncreasingCircleProcess"/>
    <dgm:cxn modelId="{121E56F8-BEED-461B-A3DE-BA0CCFB88970}" type="presParOf" srcId="{6CF6DBC3-A709-4244-9FBF-59E06D4C561F}" destId="{0CEF1CD4-D176-4853-8225-6D12678648B0}" srcOrd="1" destOrd="0" presId="urn:microsoft.com/office/officeart/2008/layout/IncreasingCircleProcess"/>
    <dgm:cxn modelId="{4CB94DF7-7655-4F1C-A793-5BA5754762DA}" type="presParOf" srcId="{6CF6DBC3-A709-4244-9FBF-59E06D4C561F}" destId="{00405E2C-3632-4E76-80E3-53BBEF3BE665}" srcOrd="2" destOrd="0" presId="urn:microsoft.com/office/officeart/2008/layout/IncreasingCircleProcess"/>
    <dgm:cxn modelId="{02444B6E-A781-448A-A986-D0CA8E99E4B8}" type="presParOf" srcId="{6CF6DBC3-A709-4244-9FBF-59E06D4C561F}" destId="{CD580F5F-02E9-4483-8F7E-8BADE5BF4C63}" srcOrd="3" destOrd="0" presId="urn:microsoft.com/office/officeart/2008/layout/IncreasingCircleProcess"/>
    <dgm:cxn modelId="{4D02A7AF-BF73-4BE4-845D-01753D746611}" type="presParOf" srcId="{F92CEAD8-5CA2-4D9F-9799-AEDC99EAF2B2}" destId="{43A20BE6-6BC1-4F81-91C6-EF407BFEC518}" srcOrd="3" destOrd="0" presId="urn:microsoft.com/office/officeart/2008/layout/IncreasingCircleProcess"/>
    <dgm:cxn modelId="{2427F7B8-E288-47DA-B662-18B9F0F6C6CD}" type="presParOf" srcId="{F92CEAD8-5CA2-4D9F-9799-AEDC99EAF2B2}" destId="{D528A21C-11F6-4CB7-838E-0B1E2BA35233}" srcOrd="4" destOrd="0" presId="urn:microsoft.com/office/officeart/2008/layout/IncreasingCircleProcess"/>
    <dgm:cxn modelId="{31F46B62-B75E-4A0A-AD79-CFD03B708928}" type="presParOf" srcId="{D528A21C-11F6-4CB7-838E-0B1E2BA35233}" destId="{450B2415-B6DC-4B57-AF80-86EFB6C5B7EC}" srcOrd="0" destOrd="0" presId="urn:microsoft.com/office/officeart/2008/layout/IncreasingCircleProcess"/>
    <dgm:cxn modelId="{7947C0B4-0919-420C-913D-10CCC5FAB482}" type="presParOf" srcId="{D528A21C-11F6-4CB7-838E-0B1E2BA35233}" destId="{F3F9D719-1A3E-4F66-B636-EEFEC0912075}" srcOrd="1" destOrd="0" presId="urn:microsoft.com/office/officeart/2008/layout/IncreasingCircleProcess"/>
    <dgm:cxn modelId="{5AADA582-08E8-41E2-9DE2-F86541A1E85C}" type="presParOf" srcId="{D528A21C-11F6-4CB7-838E-0B1E2BA35233}" destId="{C98AD588-7FBD-4E93-80A6-317BF50A3C43}" srcOrd="2" destOrd="0" presId="urn:microsoft.com/office/officeart/2008/layout/IncreasingCircleProcess"/>
    <dgm:cxn modelId="{DAEB3381-2254-4790-9D35-30E0089B6E10}" type="presParOf" srcId="{D528A21C-11F6-4CB7-838E-0B1E2BA35233}" destId="{89668CBE-5377-4D94-8C06-80F65A841224}" srcOrd="3" destOrd="0" presId="urn:microsoft.com/office/officeart/2008/layout/IncreasingCircleProcess"/>
    <dgm:cxn modelId="{E621859C-28AD-4375-8D5C-3A66784CC0A4}" type="presParOf" srcId="{F92CEAD8-5CA2-4D9F-9799-AEDC99EAF2B2}" destId="{21C217AC-5C24-468D-BD25-29AEE90587F8}" srcOrd="5" destOrd="0" presId="urn:microsoft.com/office/officeart/2008/layout/IncreasingCircleProcess"/>
    <dgm:cxn modelId="{52938CF4-62BD-4C7B-A5BA-A0F0AEAB3302}" type="presParOf" srcId="{F92CEAD8-5CA2-4D9F-9799-AEDC99EAF2B2}" destId="{009F1D6B-E97E-4BA6-A6B4-04F14DF53D08}" srcOrd="6" destOrd="0" presId="urn:microsoft.com/office/officeart/2008/layout/IncreasingCircleProcess"/>
    <dgm:cxn modelId="{AB140C0B-412D-4535-8F9D-263C133D4792}" type="presParOf" srcId="{009F1D6B-E97E-4BA6-A6B4-04F14DF53D08}" destId="{742A34CC-A680-4960-A4F6-C456990A34C7}" srcOrd="0" destOrd="0" presId="urn:microsoft.com/office/officeart/2008/layout/IncreasingCircleProcess"/>
    <dgm:cxn modelId="{6A02E0FF-B2DA-4681-BB29-E9BB07939899}" type="presParOf" srcId="{009F1D6B-E97E-4BA6-A6B4-04F14DF53D08}" destId="{700E42DD-99D6-44C1-95DA-5CC84D67715D}" srcOrd="1" destOrd="0" presId="urn:microsoft.com/office/officeart/2008/layout/IncreasingCircleProcess"/>
    <dgm:cxn modelId="{B6399679-50F9-4826-9F14-6C9E2D1168B6}" type="presParOf" srcId="{009F1D6B-E97E-4BA6-A6B4-04F14DF53D08}" destId="{E34379BC-EC63-410E-9983-EB19E3DD8651}" srcOrd="2" destOrd="0" presId="urn:microsoft.com/office/officeart/2008/layout/IncreasingCircleProcess"/>
    <dgm:cxn modelId="{4A77AFCB-F99F-41A7-B71C-E6955E4F1711}" type="presParOf" srcId="{009F1D6B-E97E-4BA6-A6B4-04F14DF53D08}" destId="{2D7B8C52-B01E-4D74-9484-361C737B0345}" srcOrd="3" destOrd="0" presId="urn:microsoft.com/office/officeart/2008/layout/IncreasingCircleProcess"/>
    <dgm:cxn modelId="{5C026B33-4124-4AF1-B305-6224BCF4A3AE}" type="presParOf" srcId="{F92CEAD8-5CA2-4D9F-9799-AEDC99EAF2B2}" destId="{BF9BB53B-F841-4C03-BDEE-039BD86EFC2B}" srcOrd="7" destOrd="0" presId="urn:microsoft.com/office/officeart/2008/layout/IncreasingCircleProcess"/>
    <dgm:cxn modelId="{8405B7D3-F229-4644-AD19-7E0FB76813CE}" type="presParOf" srcId="{F92CEAD8-5CA2-4D9F-9799-AEDC99EAF2B2}" destId="{8CF64479-71AB-4773-9113-55A20FA44CC7}" srcOrd="8" destOrd="0" presId="urn:microsoft.com/office/officeart/2008/layout/IncreasingCircleProcess"/>
    <dgm:cxn modelId="{F36FF681-4CDC-4852-84BD-09877A855B0D}" type="presParOf" srcId="{8CF64479-71AB-4773-9113-55A20FA44CC7}" destId="{A664D056-3602-4F70-9DF9-A61BFED7C46E}" srcOrd="0" destOrd="0" presId="urn:microsoft.com/office/officeart/2008/layout/IncreasingCircleProcess"/>
    <dgm:cxn modelId="{FAE27966-18DE-4EDD-BF25-DBBE5E3F625A}" type="presParOf" srcId="{8CF64479-71AB-4773-9113-55A20FA44CC7}" destId="{6EA03207-C981-4B21-AAD7-6463636075E0}" srcOrd="1" destOrd="0" presId="urn:microsoft.com/office/officeart/2008/layout/IncreasingCircleProcess"/>
    <dgm:cxn modelId="{432FDB1D-90FC-48AD-A114-C29F5D8BCBA4}" type="presParOf" srcId="{8CF64479-71AB-4773-9113-55A20FA44CC7}" destId="{DF35B7C1-4856-4EF2-8071-5D3F72DB0F73}" srcOrd="2" destOrd="0" presId="urn:microsoft.com/office/officeart/2008/layout/IncreasingCircleProcess"/>
    <dgm:cxn modelId="{838E4174-B64D-40E0-BC0C-C7DCF896486D}" type="presParOf" srcId="{8CF64479-71AB-4773-9113-55A20FA44CC7}" destId="{FC744B8C-263B-46ED-89DF-5B97DBC118A2}" srcOrd="3" destOrd="0" presId="urn:microsoft.com/office/officeart/2008/layout/IncreasingCircleProcess"/>
    <dgm:cxn modelId="{9C203B7F-B2E5-43D6-8786-241F0E8BD9D0}" type="presParOf" srcId="{F92CEAD8-5CA2-4D9F-9799-AEDC99EAF2B2}" destId="{B66EDB21-FFD4-49B1-8A64-E0E91135DD72}" srcOrd="9" destOrd="0" presId="urn:microsoft.com/office/officeart/2008/layout/IncreasingCircleProcess"/>
    <dgm:cxn modelId="{59B7431A-9490-4EBD-9C01-560B64A821FC}" type="presParOf" srcId="{F92CEAD8-5CA2-4D9F-9799-AEDC99EAF2B2}" destId="{46130019-5D7D-4FC1-96B0-54C9E11B689A}" srcOrd="10" destOrd="0" presId="urn:microsoft.com/office/officeart/2008/layout/IncreasingCircleProcess"/>
    <dgm:cxn modelId="{A01B1A95-F7CD-4AD7-AAED-C8CEBE92BD2D}" type="presParOf" srcId="{46130019-5D7D-4FC1-96B0-54C9E11B689A}" destId="{1392F586-1FCF-49DC-8622-FDABB9F3F057}" srcOrd="0" destOrd="0" presId="urn:microsoft.com/office/officeart/2008/layout/IncreasingCircleProcess"/>
    <dgm:cxn modelId="{CCD757CA-20DA-4A42-A2EE-5721D03ECD10}" type="presParOf" srcId="{46130019-5D7D-4FC1-96B0-54C9E11B689A}" destId="{BFA971C8-281E-4E1D-85D3-B34360970273}" srcOrd="1" destOrd="0" presId="urn:microsoft.com/office/officeart/2008/layout/IncreasingCircleProcess"/>
    <dgm:cxn modelId="{3C602EF6-33D3-4161-B800-89248657F7FF}" type="presParOf" srcId="{46130019-5D7D-4FC1-96B0-54C9E11B689A}" destId="{CADF4155-943A-4DFC-B746-FDA2057C1499}" srcOrd="2" destOrd="0" presId="urn:microsoft.com/office/officeart/2008/layout/IncreasingCircleProcess"/>
    <dgm:cxn modelId="{CCACBEDF-FF9F-491A-A597-5BB424B770CF}" type="presParOf" srcId="{46130019-5D7D-4FC1-96B0-54C9E11B689A}" destId="{07B3FABA-F513-441E-A0D1-2FF9BBB9477C}" srcOrd="3" destOrd="0" presId="urn:microsoft.com/office/officeart/2008/layout/Increasing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BD40E77-258E-4FC1-8DCE-5B19F10C2440}" type="doc">
      <dgm:prSet loTypeId="urn:microsoft.com/office/officeart/2008/layout/IncreasingCircleProcess" loCatId="list" qsTypeId="urn:microsoft.com/office/officeart/2005/8/quickstyle/simple1#5" qsCatId="simple" csTypeId="urn:microsoft.com/office/officeart/2005/8/colors/accent1_2#3" csCatId="accent1" phldr="1"/>
      <dgm:spPr/>
      <dgm:t>
        <a:bodyPr/>
        <a:lstStyle/>
        <a:p>
          <a:endParaRPr lang="en-GB"/>
        </a:p>
      </dgm:t>
    </dgm:pt>
    <dgm:pt modelId="{FD6234A8-857E-4511-8AA3-C13F5025E703}">
      <dgm:prSet/>
      <dgm:spPr/>
      <dgm:t>
        <a:bodyPr/>
        <a:lstStyle/>
        <a:p>
          <a:r>
            <a:rPr lang="en-US" dirty="0">
              <a:solidFill>
                <a:srgbClr val="6600FF"/>
              </a:solidFill>
              <a:latin typeface="Twinkl" pitchFamily="2" charset="0"/>
            </a:rPr>
            <a:t>EP</a:t>
          </a:r>
        </a:p>
      </dgm:t>
    </dgm:pt>
    <dgm:pt modelId="{0BB32406-579C-4290-8B53-2B6E3A4D9C8E}" type="sibTrans" cxnId="{842179BC-2045-4DD5-9CF3-B0766DD82DDC}">
      <dgm:prSet/>
      <dgm:spPr/>
      <dgm:t>
        <a:bodyPr/>
        <a:lstStyle/>
        <a:p>
          <a:endParaRPr lang="en-US">
            <a:solidFill>
              <a:srgbClr val="6600FF"/>
            </a:solidFill>
          </a:endParaRPr>
        </a:p>
      </dgm:t>
    </dgm:pt>
    <dgm:pt modelId="{15E65D63-E27D-4D4F-865B-C23E635874D7}" type="parTrans" cxnId="{842179BC-2045-4DD5-9CF3-B0766DD82DDC}">
      <dgm:prSet/>
      <dgm:spPr/>
      <dgm:t>
        <a:bodyPr/>
        <a:lstStyle/>
        <a:p>
          <a:endParaRPr lang="en-US">
            <a:solidFill>
              <a:srgbClr val="6600FF"/>
            </a:solidFill>
          </a:endParaRPr>
        </a:p>
      </dgm:t>
    </dgm:pt>
    <dgm:pt modelId="{2B9F43E6-E0A3-45A5-A66F-FFEED1035AD2}">
      <dgm:prSet/>
      <dgm:spPr/>
      <dgm:t>
        <a:bodyPr/>
        <a:lstStyle/>
        <a:p>
          <a:r>
            <a:rPr lang="en-US" dirty="0">
              <a:solidFill>
                <a:srgbClr val="6600FF"/>
              </a:solidFill>
              <a:latin typeface="Twinkl" pitchFamily="2" charset="0"/>
            </a:rPr>
            <a:t>Educational Psychologist</a:t>
          </a:r>
          <a:endParaRPr lang="en-GB" dirty="0">
            <a:solidFill>
              <a:srgbClr val="6600FF"/>
            </a:solidFill>
            <a:latin typeface="Twinkl" pitchFamily="2" charset="0"/>
          </a:endParaRPr>
        </a:p>
      </dgm:t>
    </dgm:pt>
    <dgm:pt modelId="{05A9FCE8-2AFB-4290-87DC-DFD91D4EC34A}" type="parTrans" cxnId="{6FF68D56-25D4-4C9E-840F-871391D16248}">
      <dgm:prSet/>
      <dgm:spPr/>
      <dgm:t>
        <a:bodyPr/>
        <a:lstStyle/>
        <a:p>
          <a:endParaRPr lang="en-US">
            <a:solidFill>
              <a:srgbClr val="6600FF"/>
            </a:solidFill>
          </a:endParaRPr>
        </a:p>
      </dgm:t>
    </dgm:pt>
    <dgm:pt modelId="{06B573FB-F146-41B1-B787-20A1119C7C5E}" type="sibTrans" cxnId="{6FF68D56-25D4-4C9E-840F-871391D16248}">
      <dgm:prSet/>
      <dgm:spPr/>
      <dgm:t>
        <a:bodyPr/>
        <a:lstStyle/>
        <a:p>
          <a:endParaRPr lang="en-US">
            <a:solidFill>
              <a:srgbClr val="6600FF"/>
            </a:solidFill>
          </a:endParaRPr>
        </a:p>
      </dgm:t>
    </dgm:pt>
    <dgm:pt modelId="{4A4F7A34-720F-4ED1-9C1C-D7CA6177EA92}">
      <dgm:prSet/>
      <dgm:spPr/>
      <dgm:t>
        <a:bodyPr/>
        <a:lstStyle/>
        <a:p>
          <a:r>
            <a:rPr lang="en-US" dirty="0">
              <a:solidFill>
                <a:srgbClr val="6600FF"/>
              </a:solidFill>
              <a:latin typeface="Twinkl" pitchFamily="2" charset="0"/>
            </a:rPr>
            <a:t>GDD</a:t>
          </a:r>
          <a:endParaRPr lang="en-GB" dirty="0">
            <a:solidFill>
              <a:srgbClr val="6600FF"/>
            </a:solidFill>
            <a:latin typeface="Twinkl" pitchFamily="2" charset="0"/>
          </a:endParaRPr>
        </a:p>
      </dgm:t>
    </dgm:pt>
    <dgm:pt modelId="{9FC0AC42-08DB-4988-9EB5-88F26C681CEE}" type="parTrans" cxnId="{EE705EB6-1167-46FF-86E3-E99216F688AA}">
      <dgm:prSet/>
      <dgm:spPr/>
      <dgm:t>
        <a:bodyPr/>
        <a:lstStyle/>
        <a:p>
          <a:endParaRPr lang="en-US">
            <a:solidFill>
              <a:srgbClr val="6600FF"/>
            </a:solidFill>
          </a:endParaRPr>
        </a:p>
      </dgm:t>
    </dgm:pt>
    <dgm:pt modelId="{C5870F39-414B-4663-8E4C-85B0FB629F3D}" type="sibTrans" cxnId="{EE705EB6-1167-46FF-86E3-E99216F688AA}">
      <dgm:prSet/>
      <dgm:spPr/>
      <dgm:t>
        <a:bodyPr/>
        <a:lstStyle/>
        <a:p>
          <a:endParaRPr lang="en-US">
            <a:solidFill>
              <a:srgbClr val="6600FF"/>
            </a:solidFill>
          </a:endParaRPr>
        </a:p>
      </dgm:t>
    </dgm:pt>
    <dgm:pt modelId="{2B65F4AD-5AE8-4836-9FD7-6DAE78C4F2CB}">
      <dgm:prSet/>
      <dgm:spPr/>
      <dgm:t>
        <a:bodyPr/>
        <a:lstStyle/>
        <a:p>
          <a:r>
            <a:rPr lang="en-US" dirty="0">
              <a:solidFill>
                <a:srgbClr val="6600FF"/>
              </a:solidFill>
              <a:latin typeface="Twinkl" pitchFamily="2" charset="0"/>
            </a:rPr>
            <a:t>Global Developmental Delay</a:t>
          </a:r>
          <a:endParaRPr lang="en-GB" dirty="0">
            <a:solidFill>
              <a:srgbClr val="6600FF"/>
            </a:solidFill>
            <a:latin typeface="Twinkl" pitchFamily="2" charset="0"/>
          </a:endParaRPr>
        </a:p>
      </dgm:t>
    </dgm:pt>
    <dgm:pt modelId="{E1CB9DF5-D657-429A-945C-C1A5FF41B2BC}" type="parTrans" cxnId="{4E7D209C-5235-41A9-9DD7-F1548665C822}">
      <dgm:prSet/>
      <dgm:spPr/>
      <dgm:t>
        <a:bodyPr/>
        <a:lstStyle/>
        <a:p>
          <a:endParaRPr lang="en-US">
            <a:solidFill>
              <a:srgbClr val="6600FF"/>
            </a:solidFill>
          </a:endParaRPr>
        </a:p>
      </dgm:t>
    </dgm:pt>
    <dgm:pt modelId="{8E45B653-C849-4262-9855-C15D7E21C3D5}" type="sibTrans" cxnId="{4E7D209C-5235-41A9-9DD7-F1548665C822}">
      <dgm:prSet/>
      <dgm:spPr/>
      <dgm:t>
        <a:bodyPr/>
        <a:lstStyle/>
        <a:p>
          <a:endParaRPr lang="en-US">
            <a:solidFill>
              <a:srgbClr val="6600FF"/>
            </a:solidFill>
          </a:endParaRPr>
        </a:p>
      </dgm:t>
    </dgm:pt>
    <dgm:pt modelId="{1107137F-1E03-4510-882C-EB4013A695EC}">
      <dgm:prSet/>
      <dgm:spPr/>
      <dgm:t>
        <a:bodyPr/>
        <a:lstStyle/>
        <a:p>
          <a:r>
            <a:rPr lang="en-US">
              <a:solidFill>
                <a:srgbClr val="6600FF"/>
              </a:solidFill>
              <a:latin typeface="Twinkl" pitchFamily="2" charset="0"/>
            </a:rPr>
            <a:t>HI</a:t>
          </a:r>
          <a:endParaRPr lang="en-GB">
            <a:solidFill>
              <a:srgbClr val="6600FF"/>
            </a:solidFill>
            <a:latin typeface="Twinkl" pitchFamily="2" charset="0"/>
          </a:endParaRPr>
        </a:p>
      </dgm:t>
    </dgm:pt>
    <dgm:pt modelId="{2E71DC1B-A978-49AF-896F-26B91DB342C7}" type="parTrans" cxnId="{2D7B0866-BDEF-4DB2-AC6B-94165550A071}">
      <dgm:prSet/>
      <dgm:spPr/>
      <dgm:t>
        <a:bodyPr/>
        <a:lstStyle/>
        <a:p>
          <a:endParaRPr lang="en-US">
            <a:solidFill>
              <a:srgbClr val="6600FF"/>
            </a:solidFill>
          </a:endParaRPr>
        </a:p>
      </dgm:t>
    </dgm:pt>
    <dgm:pt modelId="{734B9AB3-03F3-4E7C-83C1-79459A4C78FE}" type="sibTrans" cxnId="{2D7B0866-BDEF-4DB2-AC6B-94165550A071}">
      <dgm:prSet/>
      <dgm:spPr/>
      <dgm:t>
        <a:bodyPr/>
        <a:lstStyle/>
        <a:p>
          <a:endParaRPr lang="en-US">
            <a:solidFill>
              <a:srgbClr val="6600FF"/>
            </a:solidFill>
          </a:endParaRPr>
        </a:p>
      </dgm:t>
    </dgm:pt>
    <dgm:pt modelId="{7926650D-ED93-4C5A-BABB-051A8EAAB69F}">
      <dgm:prSet/>
      <dgm:spPr/>
      <dgm:t>
        <a:bodyPr/>
        <a:lstStyle/>
        <a:p>
          <a:r>
            <a:rPr lang="en-US" dirty="0">
              <a:solidFill>
                <a:srgbClr val="6600FF"/>
              </a:solidFill>
              <a:latin typeface="Twinkl" pitchFamily="2" charset="0"/>
            </a:rPr>
            <a:t>Hearing Impairment</a:t>
          </a:r>
          <a:endParaRPr lang="en-GB" dirty="0">
            <a:solidFill>
              <a:srgbClr val="6600FF"/>
            </a:solidFill>
            <a:latin typeface="Twinkl" pitchFamily="2" charset="0"/>
          </a:endParaRPr>
        </a:p>
      </dgm:t>
    </dgm:pt>
    <dgm:pt modelId="{850CACB5-EDF4-437F-B4C6-903EA0D90E43}" type="parTrans" cxnId="{54213281-29F1-495D-B1E0-9A50543B9B2E}">
      <dgm:prSet/>
      <dgm:spPr/>
      <dgm:t>
        <a:bodyPr/>
        <a:lstStyle/>
        <a:p>
          <a:endParaRPr lang="en-US">
            <a:solidFill>
              <a:srgbClr val="6600FF"/>
            </a:solidFill>
          </a:endParaRPr>
        </a:p>
      </dgm:t>
    </dgm:pt>
    <dgm:pt modelId="{949044DB-E3DA-4DEE-885C-7652D659D0C5}" type="sibTrans" cxnId="{54213281-29F1-495D-B1E0-9A50543B9B2E}">
      <dgm:prSet/>
      <dgm:spPr/>
      <dgm:t>
        <a:bodyPr/>
        <a:lstStyle/>
        <a:p>
          <a:endParaRPr lang="en-US">
            <a:solidFill>
              <a:srgbClr val="6600FF"/>
            </a:solidFill>
          </a:endParaRPr>
        </a:p>
      </dgm:t>
    </dgm:pt>
    <dgm:pt modelId="{2F687DDB-8C93-447C-B4CD-3DBDBFCA407C}">
      <dgm:prSet/>
      <dgm:spPr/>
      <dgm:t>
        <a:bodyPr/>
        <a:lstStyle/>
        <a:p>
          <a:r>
            <a:rPr lang="en-US" dirty="0">
              <a:solidFill>
                <a:srgbClr val="6600FF"/>
              </a:solidFill>
              <a:latin typeface="Twinkl" pitchFamily="2" charset="0"/>
            </a:rPr>
            <a:t>IEP</a:t>
          </a:r>
          <a:endParaRPr lang="en-GB" dirty="0">
            <a:solidFill>
              <a:srgbClr val="6600FF"/>
            </a:solidFill>
            <a:latin typeface="Twinkl" pitchFamily="2" charset="0"/>
          </a:endParaRPr>
        </a:p>
      </dgm:t>
    </dgm:pt>
    <dgm:pt modelId="{2316CCC2-196E-426F-A891-AFC8029D140A}" type="parTrans" cxnId="{8EA9F832-3115-4BF6-82F3-0C4D1A83FB02}">
      <dgm:prSet/>
      <dgm:spPr/>
      <dgm:t>
        <a:bodyPr/>
        <a:lstStyle/>
        <a:p>
          <a:endParaRPr lang="en-US">
            <a:solidFill>
              <a:srgbClr val="6600FF"/>
            </a:solidFill>
          </a:endParaRPr>
        </a:p>
      </dgm:t>
    </dgm:pt>
    <dgm:pt modelId="{2AC996F1-95D6-4966-A52B-FF68C6BDC949}" type="sibTrans" cxnId="{8EA9F832-3115-4BF6-82F3-0C4D1A83FB02}">
      <dgm:prSet/>
      <dgm:spPr/>
      <dgm:t>
        <a:bodyPr/>
        <a:lstStyle/>
        <a:p>
          <a:endParaRPr lang="en-US">
            <a:solidFill>
              <a:srgbClr val="6600FF"/>
            </a:solidFill>
          </a:endParaRPr>
        </a:p>
      </dgm:t>
    </dgm:pt>
    <dgm:pt modelId="{6ECE2029-0E19-4C0D-B5D0-D946A16F6A13}">
      <dgm:prSet/>
      <dgm:spPr/>
      <dgm:t>
        <a:bodyPr/>
        <a:lstStyle/>
        <a:p>
          <a:r>
            <a:rPr lang="en-US" dirty="0">
              <a:solidFill>
                <a:srgbClr val="6600FF"/>
              </a:solidFill>
              <a:latin typeface="Twinkl" pitchFamily="2" charset="0"/>
            </a:rPr>
            <a:t>Individual Education Programme</a:t>
          </a:r>
          <a:endParaRPr lang="en-GB" dirty="0">
            <a:solidFill>
              <a:srgbClr val="6600FF"/>
            </a:solidFill>
            <a:latin typeface="Twinkl" pitchFamily="2" charset="0"/>
          </a:endParaRPr>
        </a:p>
      </dgm:t>
    </dgm:pt>
    <dgm:pt modelId="{661A5904-EF8D-4B36-BBC0-DE5698F73B57}" type="parTrans" cxnId="{593C8136-0446-49B1-9BD0-A73659ADC729}">
      <dgm:prSet/>
      <dgm:spPr/>
      <dgm:t>
        <a:bodyPr/>
        <a:lstStyle/>
        <a:p>
          <a:endParaRPr lang="en-US">
            <a:solidFill>
              <a:srgbClr val="6600FF"/>
            </a:solidFill>
          </a:endParaRPr>
        </a:p>
      </dgm:t>
    </dgm:pt>
    <dgm:pt modelId="{BD1728A6-33EE-4AF8-807F-5B86F1FCE626}" type="sibTrans" cxnId="{593C8136-0446-49B1-9BD0-A73659ADC729}">
      <dgm:prSet/>
      <dgm:spPr/>
      <dgm:t>
        <a:bodyPr/>
        <a:lstStyle/>
        <a:p>
          <a:endParaRPr lang="en-US">
            <a:solidFill>
              <a:srgbClr val="6600FF"/>
            </a:solidFill>
          </a:endParaRPr>
        </a:p>
      </dgm:t>
    </dgm:pt>
    <dgm:pt modelId="{8973EF00-0383-41E4-A8D9-AA63FE506B61}">
      <dgm:prSet/>
      <dgm:spPr/>
      <dgm:t>
        <a:bodyPr/>
        <a:lstStyle/>
        <a:p>
          <a:r>
            <a:rPr lang="en-US">
              <a:solidFill>
                <a:srgbClr val="6600FF"/>
              </a:solidFill>
              <a:latin typeface="Twinkl" pitchFamily="2" charset="0"/>
            </a:rPr>
            <a:t>OT</a:t>
          </a:r>
          <a:endParaRPr lang="en-GB">
            <a:solidFill>
              <a:srgbClr val="6600FF"/>
            </a:solidFill>
            <a:latin typeface="Twinkl" pitchFamily="2" charset="0"/>
          </a:endParaRPr>
        </a:p>
      </dgm:t>
    </dgm:pt>
    <dgm:pt modelId="{E83151FA-5BC1-4271-A3BA-CE7E783DDCBD}" type="parTrans" cxnId="{17785F8A-0A22-43C6-87A5-6E37553D0404}">
      <dgm:prSet/>
      <dgm:spPr/>
      <dgm:t>
        <a:bodyPr/>
        <a:lstStyle/>
        <a:p>
          <a:endParaRPr lang="en-US">
            <a:solidFill>
              <a:srgbClr val="6600FF"/>
            </a:solidFill>
          </a:endParaRPr>
        </a:p>
      </dgm:t>
    </dgm:pt>
    <dgm:pt modelId="{9364C39A-974D-4392-B633-A30BB2787F8B}" type="sibTrans" cxnId="{17785F8A-0A22-43C6-87A5-6E37553D0404}">
      <dgm:prSet/>
      <dgm:spPr/>
      <dgm:t>
        <a:bodyPr/>
        <a:lstStyle/>
        <a:p>
          <a:endParaRPr lang="en-US">
            <a:solidFill>
              <a:srgbClr val="6600FF"/>
            </a:solidFill>
          </a:endParaRPr>
        </a:p>
      </dgm:t>
    </dgm:pt>
    <dgm:pt modelId="{7A23287D-3146-4B50-82B7-6C4B81C0A54D}">
      <dgm:prSet/>
      <dgm:spPr/>
      <dgm:t>
        <a:bodyPr/>
        <a:lstStyle/>
        <a:p>
          <a:r>
            <a:rPr lang="en-US">
              <a:solidFill>
                <a:srgbClr val="6600FF"/>
              </a:solidFill>
              <a:latin typeface="Twinkl" pitchFamily="2" charset="0"/>
            </a:rPr>
            <a:t>Occupational Therapist</a:t>
          </a:r>
          <a:endParaRPr lang="en-GB">
            <a:solidFill>
              <a:srgbClr val="6600FF"/>
            </a:solidFill>
            <a:latin typeface="Twinkl" pitchFamily="2" charset="0"/>
          </a:endParaRPr>
        </a:p>
      </dgm:t>
    </dgm:pt>
    <dgm:pt modelId="{A08D8044-1D96-4D47-B733-8406EE59D4BD}" type="parTrans" cxnId="{0A7FC4DF-1BD8-4253-82DF-D89514EF36F1}">
      <dgm:prSet/>
      <dgm:spPr/>
      <dgm:t>
        <a:bodyPr/>
        <a:lstStyle/>
        <a:p>
          <a:endParaRPr lang="en-US">
            <a:solidFill>
              <a:srgbClr val="6600FF"/>
            </a:solidFill>
          </a:endParaRPr>
        </a:p>
      </dgm:t>
    </dgm:pt>
    <dgm:pt modelId="{31638225-5C70-4771-9208-E12FD0C236A4}" type="sibTrans" cxnId="{0A7FC4DF-1BD8-4253-82DF-D89514EF36F1}">
      <dgm:prSet/>
      <dgm:spPr/>
      <dgm:t>
        <a:bodyPr/>
        <a:lstStyle/>
        <a:p>
          <a:endParaRPr lang="en-US">
            <a:solidFill>
              <a:srgbClr val="6600FF"/>
            </a:solidFill>
          </a:endParaRPr>
        </a:p>
      </dgm:t>
    </dgm:pt>
    <dgm:pt modelId="{52BE1556-8560-41C3-99DD-C94DB09D414B}">
      <dgm:prSet/>
      <dgm:spPr/>
      <dgm:t>
        <a:bodyPr/>
        <a:lstStyle/>
        <a:p>
          <a:r>
            <a:rPr lang="en-US">
              <a:solidFill>
                <a:srgbClr val="6600FF"/>
              </a:solidFill>
              <a:latin typeface="Twinkl" pitchFamily="2" charset="0"/>
            </a:rPr>
            <a:t>SALT</a:t>
          </a:r>
          <a:endParaRPr lang="en-GB">
            <a:solidFill>
              <a:srgbClr val="6600FF"/>
            </a:solidFill>
            <a:latin typeface="Twinkl" pitchFamily="2" charset="0"/>
          </a:endParaRPr>
        </a:p>
      </dgm:t>
    </dgm:pt>
    <dgm:pt modelId="{E8D7068F-A759-4B18-99C8-E2A452925D15}" type="parTrans" cxnId="{3BABE126-FAB1-4977-A694-C417D93BE7FA}">
      <dgm:prSet/>
      <dgm:spPr/>
      <dgm:t>
        <a:bodyPr/>
        <a:lstStyle/>
        <a:p>
          <a:endParaRPr lang="en-US">
            <a:solidFill>
              <a:srgbClr val="6600FF"/>
            </a:solidFill>
          </a:endParaRPr>
        </a:p>
      </dgm:t>
    </dgm:pt>
    <dgm:pt modelId="{441CB09A-B812-46F4-AD9E-77A5F4D5A932}" type="sibTrans" cxnId="{3BABE126-FAB1-4977-A694-C417D93BE7FA}">
      <dgm:prSet/>
      <dgm:spPr/>
      <dgm:t>
        <a:bodyPr/>
        <a:lstStyle/>
        <a:p>
          <a:endParaRPr lang="en-US">
            <a:solidFill>
              <a:srgbClr val="6600FF"/>
            </a:solidFill>
          </a:endParaRPr>
        </a:p>
      </dgm:t>
    </dgm:pt>
    <dgm:pt modelId="{D6038A40-6A88-4183-897D-751FBD104335}">
      <dgm:prSet/>
      <dgm:spPr/>
      <dgm:t>
        <a:bodyPr/>
        <a:lstStyle/>
        <a:p>
          <a:r>
            <a:rPr lang="en-US" dirty="0">
              <a:solidFill>
                <a:srgbClr val="6600FF"/>
              </a:solidFill>
              <a:latin typeface="Twinkl" pitchFamily="2" charset="0"/>
            </a:rPr>
            <a:t>Speech and Language Therapist</a:t>
          </a:r>
          <a:endParaRPr lang="en-GB" dirty="0">
            <a:solidFill>
              <a:srgbClr val="6600FF"/>
            </a:solidFill>
            <a:latin typeface="Twinkl" pitchFamily="2" charset="0"/>
          </a:endParaRPr>
        </a:p>
      </dgm:t>
    </dgm:pt>
    <dgm:pt modelId="{FB3F9B80-E5FC-4633-9640-57F92B1C76CF}" type="parTrans" cxnId="{D5BCC81A-3486-4313-9C52-C6CFA9A7E587}">
      <dgm:prSet/>
      <dgm:spPr/>
      <dgm:t>
        <a:bodyPr/>
        <a:lstStyle/>
        <a:p>
          <a:endParaRPr lang="en-US">
            <a:solidFill>
              <a:srgbClr val="6600FF"/>
            </a:solidFill>
          </a:endParaRPr>
        </a:p>
      </dgm:t>
    </dgm:pt>
    <dgm:pt modelId="{5F33CF79-1DE2-4569-A6C2-682780809842}" type="sibTrans" cxnId="{D5BCC81A-3486-4313-9C52-C6CFA9A7E587}">
      <dgm:prSet/>
      <dgm:spPr/>
      <dgm:t>
        <a:bodyPr/>
        <a:lstStyle/>
        <a:p>
          <a:endParaRPr lang="en-US">
            <a:solidFill>
              <a:srgbClr val="6600FF"/>
            </a:solidFill>
          </a:endParaRPr>
        </a:p>
      </dgm:t>
    </dgm:pt>
    <dgm:pt modelId="{F92CEAD8-5CA2-4D9F-9799-AEDC99EAF2B2}" type="pres">
      <dgm:prSet presAssocID="{FBD40E77-258E-4FC1-8DCE-5B19F10C2440}" presName="Name0" presStyleCnt="0">
        <dgm:presLayoutVars>
          <dgm:chMax val="7"/>
          <dgm:chPref val="7"/>
          <dgm:dir/>
          <dgm:animOne val="branch"/>
          <dgm:animLvl val="lvl"/>
        </dgm:presLayoutVars>
      </dgm:prSet>
      <dgm:spPr/>
    </dgm:pt>
    <dgm:pt modelId="{78E1DC16-D3ED-409A-A9DA-C01E43B622F9}" type="pres">
      <dgm:prSet presAssocID="{FD6234A8-857E-4511-8AA3-C13F5025E703}" presName="composite" presStyleCnt="0"/>
      <dgm:spPr/>
    </dgm:pt>
    <dgm:pt modelId="{094C3462-B01E-4C64-BD0F-3D70EE73706B}" type="pres">
      <dgm:prSet presAssocID="{FD6234A8-857E-4511-8AA3-C13F5025E703}" presName="BackAccent" presStyleLbl="bgShp" presStyleIdx="0" presStyleCnt="6"/>
      <dgm:spPr>
        <a:blipFill rotWithShape="0">
          <a:blip xmlns:r="http://schemas.openxmlformats.org/officeDocument/2006/relationships" r:embed="rId1"/>
          <a:stretch>
            <a:fillRect/>
          </a:stretch>
        </a:blipFill>
      </dgm:spPr>
    </dgm:pt>
    <dgm:pt modelId="{3EC8C71C-09FA-4DF5-BA08-835182F8D822}" type="pres">
      <dgm:prSet presAssocID="{FD6234A8-857E-4511-8AA3-C13F5025E703}" presName="Accent" presStyleLbl="alignNode1" presStyleIdx="0" presStyleCnt="6"/>
      <dgm:spPr/>
    </dgm:pt>
    <dgm:pt modelId="{E41173F7-48C7-4C18-A247-3559F231B539}" type="pres">
      <dgm:prSet presAssocID="{FD6234A8-857E-4511-8AA3-C13F5025E703}" presName="Child" presStyleLbl="revTx" presStyleIdx="0" presStyleCnt="12">
        <dgm:presLayoutVars>
          <dgm:chMax val="0"/>
          <dgm:chPref val="0"/>
          <dgm:bulletEnabled val="1"/>
        </dgm:presLayoutVars>
      </dgm:prSet>
      <dgm:spPr/>
    </dgm:pt>
    <dgm:pt modelId="{6D5360F0-47F2-4E0E-9022-CEC41C8864F1}" type="pres">
      <dgm:prSet presAssocID="{FD6234A8-857E-4511-8AA3-C13F5025E703}" presName="Parent" presStyleLbl="revTx" presStyleIdx="1" presStyleCnt="12">
        <dgm:presLayoutVars>
          <dgm:chMax val="1"/>
          <dgm:chPref val="1"/>
          <dgm:bulletEnabled val="1"/>
        </dgm:presLayoutVars>
      </dgm:prSet>
      <dgm:spPr/>
    </dgm:pt>
    <dgm:pt modelId="{7B8B9348-801A-497D-8204-C360AF367D04}" type="pres">
      <dgm:prSet presAssocID="{0BB32406-579C-4290-8B53-2B6E3A4D9C8E}" presName="sibTrans" presStyleCnt="0"/>
      <dgm:spPr/>
    </dgm:pt>
    <dgm:pt modelId="{A17725ED-9C0F-44B3-ADD3-544B47B36DA4}" type="pres">
      <dgm:prSet presAssocID="{4A4F7A34-720F-4ED1-9C1C-D7CA6177EA92}" presName="composite" presStyleCnt="0"/>
      <dgm:spPr/>
    </dgm:pt>
    <dgm:pt modelId="{739AE639-DA51-47EC-8391-D5F67B9E14F2}" type="pres">
      <dgm:prSet presAssocID="{4A4F7A34-720F-4ED1-9C1C-D7CA6177EA92}" presName="BackAccent" presStyleLbl="bgShp" presStyleIdx="1" presStyleCnt="6"/>
      <dgm:spPr/>
    </dgm:pt>
    <dgm:pt modelId="{52C44F63-2324-46D9-8850-8496E7384F53}" type="pres">
      <dgm:prSet presAssocID="{4A4F7A34-720F-4ED1-9C1C-D7CA6177EA92}" presName="Accent" presStyleLbl="alignNode1" presStyleIdx="1" presStyleCnt="6"/>
      <dgm:spPr/>
    </dgm:pt>
    <dgm:pt modelId="{F2442F45-B284-4FB7-A0E6-C96728D246CA}" type="pres">
      <dgm:prSet presAssocID="{4A4F7A34-720F-4ED1-9C1C-D7CA6177EA92}" presName="Child" presStyleLbl="revTx" presStyleIdx="2" presStyleCnt="12">
        <dgm:presLayoutVars>
          <dgm:chMax val="0"/>
          <dgm:chPref val="0"/>
          <dgm:bulletEnabled val="1"/>
        </dgm:presLayoutVars>
      </dgm:prSet>
      <dgm:spPr/>
    </dgm:pt>
    <dgm:pt modelId="{5F92908B-6455-46A6-9C7E-10C1B977AD00}" type="pres">
      <dgm:prSet presAssocID="{4A4F7A34-720F-4ED1-9C1C-D7CA6177EA92}" presName="Parent" presStyleLbl="revTx" presStyleIdx="3" presStyleCnt="12">
        <dgm:presLayoutVars>
          <dgm:chMax val="1"/>
          <dgm:chPref val="1"/>
          <dgm:bulletEnabled val="1"/>
        </dgm:presLayoutVars>
      </dgm:prSet>
      <dgm:spPr/>
    </dgm:pt>
    <dgm:pt modelId="{9DEFC9CA-CB9D-49DB-9166-A01FC3164405}" type="pres">
      <dgm:prSet presAssocID="{C5870F39-414B-4663-8E4C-85B0FB629F3D}" presName="sibTrans" presStyleCnt="0"/>
      <dgm:spPr/>
    </dgm:pt>
    <dgm:pt modelId="{D97FF666-FFE2-4650-A895-274C6F259D4F}" type="pres">
      <dgm:prSet presAssocID="{1107137F-1E03-4510-882C-EB4013A695EC}" presName="composite" presStyleCnt="0"/>
      <dgm:spPr/>
    </dgm:pt>
    <dgm:pt modelId="{7294EC2C-D1DE-416C-859A-84A74009C462}" type="pres">
      <dgm:prSet presAssocID="{1107137F-1E03-4510-882C-EB4013A695EC}" presName="BackAccent" presStyleLbl="bgShp" presStyleIdx="2" presStyleCnt="6"/>
      <dgm:spPr/>
    </dgm:pt>
    <dgm:pt modelId="{278CCCB0-BFD7-42DA-A540-BC8E92E51759}" type="pres">
      <dgm:prSet presAssocID="{1107137F-1E03-4510-882C-EB4013A695EC}" presName="Accent" presStyleLbl="alignNode1" presStyleIdx="2" presStyleCnt="6"/>
      <dgm:spPr/>
    </dgm:pt>
    <dgm:pt modelId="{29BE92C6-E0B9-4142-B58F-E97983DE26EB}" type="pres">
      <dgm:prSet presAssocID="{1107137F-1E03-4510-882C-EB4013A695EC}" presName="Child" presStyleLbl="revTx" presStyleIdx="4" presStyleCnt="12">
        <dgm:presLayoutVars>
          <dgm:chMax val="0"/>
          <dgm:chPref val="0"/>
          <dgm:bulletEnabled val="1"/>
        </dgm:presLayoutVars>
      </dgm:prSet>
      <dgm:spPr/>
    </dgm:pt>
    <dgm:pt modelId="{3D10E1DC-C8CC-40C0-9C2D-C1CC6EFCE125}" type="pres">
      <dgm:prSet presAssocID="{1107137F-1E03-4510-882C-EB4013A695EC}" presName="Parent" presStyleLbl="revTx" presStyleIdx="5" presStyleCnt="12">
        <dgm:presLayoutVars>
          <dgm:chMax val="1"/>
          <dgm:chPref val="1"/>
          <dgm:bulletEnabled val="1"/>
        </dgm:presLayoutVars>
      </dgm:prSet>
      <dgm:spPr/>
    </dgm:pt>
    <dgm:pt modelId="{647129D8-1445-4EDF-B407-1D76744F9639}" type="pres">
      <dgm:prSet presAssocID="{734B9AB3-03F3-4E7C-83C1-79459A4C78FE}" presName="sibTrans" presStyleCnt="0"/>
      <dgm:spPr/>
    </dgm:pt>
    <dgm:pt modelId="{A28DBD65-EBE7-4AEC-B83A-ED1B8149763F}" type="pres">
      <dgm:prSet presAssocID="{2F687DDB-8C93-447C-B4CD-3DBDBFCA407C}" presName="composite" presStyleCnt="0"/>
      <dgm:spPr/>
    </dgm:pt>
    <dgm:pt modelId="{12989563-6751-47F9-B04B-5A4E5B4963A7}" type="pres">
      <dgm:prSet presAssocID="{2F687DDB-8C93-447C-B4CD-3DBDBFCA407C}" presName="BackAccent" presStyleLbl="bgShp" presStyleIdx="3" presStyleCnt="6"/>
      <dgm:spPr/>
    </dgm:pt>
    <dgm:pt modelId="{CF325542-2A46-4E43-A5FF-BD28A8044310}" type="pres">
      <dgm:prSet presAssocID="{2F687DDB-8C93-447C-B4CD-3DBDBFCA407C}" presName="Accent" presStyleLbl="alignNode1" presStyleIdx="3" presStyleCnt="6"/>
      <dgm:spPr/>
    </dgm:pt>
    <dgm:pt modelId="{53FA0D82-692D-418C-98A4-568196A44B41}" type="pres">
      <dgm:prSet presAssocID="{2F687DDB-8C93-447C-B4CD-3DBDBFCA407C}" presName="Child" presStyleLbl="revTx" presStyleIdx="6" presStyleCnt="12">
        <dgm:presLayoutVars>
          <dgm:chMax val="0"/>
          <dgm:chPref val="0"/>
          <dgm:bulletEnabled val="1"/>
        </dgm:presLayoutVars>
      </dgm:prSet>
      <dgm:spPr/>
    </dgm:pt>
    <dgm:pt modelId="{16EA2063-5A5B-4958-A0C3-6BADA805D671}" type="pres">
      <dgm:prSet presAssocID="{2F687DDB-8C93-447C-B4CD-3DBDBFCA407C}" presName="Parent" presStyleLbl="revTx" presStyleIdx="7" presStyleCnt="12">
        <dgm:presLayoutVars>
          <dgm:chMax val="1"/>
          <dgm:chPref val="1"/>
          <dgm:bulletEnabled val="1"/>
        </dgm:presLayoutVars>
      </dgm:prSet>
      <dgm:spPr/>
    </dgm:pt>
    <dgm:pt modelId="{8271180D-114C-4373-AA0E-9AB3BF1ED6AD}" type="pres">
      <dgm:prSet presAssocID="{2AC996F1-95D6-4966-A52B-FF68C6BDC949}" presName="sibTrans" presStyleCnt="0"/>
      <dgm:spPr/>
    </dgm:pt>
    <dgm:pt modelId="{581756DC-D360-470A-8F55-B49F8F8F4BB3}" type="pres">
      <dgm:prSet presAssocID="{8973EF00-0383-41E4-A8D9-AA63FE506B61}" presName="composite" presStyleCnt="0"/>
      <dgm:spPr/>
    </dgm:pt>
    <dgm:pt modelId="{04FB7C7B-4C3B-416C-B0F9-5BB2E8FD7033}" type="pres">
      <dgm:prSet presAssocID="{8973EF00-0383-41E4-A8D9-AA63FE506B61}" presName="BackAccent" presStyleLbl="bgShp" presStyleIdx="4" presStyleCnt="6"/>
      <dgm:spPr/>
    </dgm:pt>
    <dgm:pt modelId="{F3F74F64-40EE-4999-BC76-7706DD0178C2}" type="pres">
      <dgm:prSet presAssocID="{8973EF00-0383-41E4-A8D9-AA63FE506B61}" presName="Accent" presStyleLbl="alignNode1" presStyleIdx="4" presStyleCnt="6"/>
      <dgm:spPr/>
    </dgm:pt>
    <dgm:pt modelId="{02315FDE-D192-4268-B840-DF1AE3421AD6}" type="pres">
      <dgm:prSet presAssocID="{8973EF00-0383-41E4-A8D9-AA63FE506B61}" presName="Child" presStyleLbl="revTx" presStyleIdx="8" presStyleCnt="12">
        <dgm:presLayoutVars>
          <dgm:chMax val="0"/>
          <dgm:chPref val="0"/>
          <dgm:bulletEnabled val="1"/>
        </dgm:presLayoutVars>
      </dgm:prSet>
      <dgm:spPr/>
    </dgm:pt>
    <dgm:pt modelId="{3C5101B7-86C0-4A78-BA09-B0366F185D10}" type="pres">
      <dgm:prSet presAssocID="{8973EF00-0383-41E4-A8D9-AA63FE506B61}" presName="Parent" presStyleLbl="revTx" presStyleIdx="9" presStyleCnt="12">
        <dgm:presLayoutVars>
          <dgm:chMax val="1"/>
          <dgm:chPref val="1"/>
          <dgm:bulletEnabled val="1"/>
        </dgm:presLayoutVars>
      </dgm:prSet>
      <dgm:spPr/>
    </dgm:pt>
    <dgm:pt modelId="{96BEEF47-7D02-461A-B145-3191961FCD9A}" type="pres">
      <dgm:prSet presAssocID="{9364C39A-974D-4392-B633-A30BB2787F8B}" presName="sibTrans" presStyleCnt="0"/>
      <dgm:spPr/>
    </dgm:pt>
    <dgm:pt modelId="{3B65EDFA-6566-4CF4-94C8-ACF837324583}" type="pres">
      <dgm:prSet presAssocID="{52BE1556-8560-41C3-99DD-C94DB09D414B}" presName="composite" presStyleCnt="0"/>
      <dgm:spPr/>
    </dgm:pt>
    <dgm:pt modelId="{C94025F5-FFB4-43AB-A99F-FB8032A8466B}" type="pres">
      <dgm:prSet presAssocID="{52BE1556-8560-41C3-99DD-C94DB09D414B}" presName="BackAccent" presStyleLbl="bgShp" presStyleIdx="5" presStyleCnt="6"/>
      <dgm:spPr/>
    </dgm:pt>
    <dgm:pt modelId="{2BF38D5C-A941-4EAD-A783-F002F3985D98}" type="pres">
      <dgm:prSet presAssocID="{52BE1556-8560-41C3-99DD-C94DB09D414B}" presName="Accent" presStyleLbl="alignNode1" presStyleIdx="5" presStyleCnt="6"/>
      <dgm:spPr/>
    </dgm:pt>
    <dgm:pt modelId="{054CBE5B-CEFB-4B9A-BE50-B1FF96282EF6}" type="pres">
      <dgm:prSet presAssocID="{52BE1556-8560-41C3-99DD-C94DB09D414B}" presName="Child" presStyleLbl="revTx" presStyleIdx="10" presStyleCnt="12">
        <dgm:presLayoutVars>
          <dgm:chMax val="0"/>
          <dgm:chPref val="0"/>
          <dgm:bulletEnabled val="1"/>
        </dgm:presLayoutVars>
      </dgm:prSet>
      <dgm:spPr/>
    </dgm:pt>
    <dgm:pt modelId="{2D4F826D-CD99-44B4-8292-E68CE1681C35}" type="pres">
      <dgm:prSet presAssocID="{52BE1556-8560-41C3-99DD-C94DB09D414B}" presName="Parent" presStyleLbl="revTx" presStyleIdx="11" presStyleCnt="12">
        <dgm:presLayoutVars>
          <dgm:chMax val="1"/>
          <dgm:chPref val="1"/>
          <dgm:bulletEnabled val="1"/>
        </dgm:presLayoutVars>
      </dgm:prSet>
      <dgm:spPr/>
    </dgm:pt>
  </dgm:ptLst>
  <dgm:cxnLst>
    <dgm:cxn modelId="{1164060C-A05A-45D1-BD9B-9C74DCDE561D}" type="presOf" srcId="{2B9F43E6-E0A3-45A5-A66F-FFEED1035AD2}" destId="{E41173F7-48C7-4C18-A247-3559F231B539}" srcOrd="0" destOrd="0" presId="urn:microsoft.com/office/officeart/2008/layout/IncreasingCircleProcess"/>
    <dgm:cxn modelId="{0E535E11-4077-44CD-978B-625BB808D96D}" type="presOf" srcId="{7926650D-ED93-4C5A-BABB-051A8EAAB69F}" destId="{29BE92C6-E0B9-4142-B58F-E97983DE26EB}" srcOrd="0" destOrd="0" presId="urn:microsoft.com/office/officeart/2008/layout/IncreasingCircleProcess"/>
    <dgm:cxn modelId="{D5BCC81A-3486-4313-9C52-C6CFA9A7E587}" srcId="{52BE1556-8560-41C3-99DD-C94DB09D414B}" destId="{D6038A40-6A88-4183-897D-751FBD104335}" srcOrd="0" destOrd="0" parTransId="{FB3F9B80-E5FC-4633-9640-57F92B1C76CF}" sibTransId="{5F33CF79-1DE2-4569-A6C2-682780809842}"/>
    <dgm:cxn modelId="{3BABE126-FAB1-4977-A694-C417D93BE7FA}" srcId="{FBD40E77-258E-4FC1-8DCE-5B19F10C2440}" destId="{52BE1556-8560-41C3-99DD-C94DB09D414B}" srcOrd="5" destOrd="0" parTransId="{E8D7068F-A759-4B18-99C8-E2A452925D15}" sibTransId="{441CB09A-B812-46F4-AD9E-77A5F4D5A932}"/>
    <dgm:cxn modelId="{8EA9F832-3115-4BF6-82F3-0C4D1A83FB02}" srcId="{FBD40E77-258E-4FC1-8DCE-5B19F10C2440}" destId="{2F687DDB-8C93-447C-B4CD-3DBDBFCA407C}" srcOrd="3" destOrd="0" parTransId="{2316CCC2-196E-426F-A891-AFC8029D140A}" sibTransId="{2AC996F1-95D6-4966-A52B-FF68C6BDC949}"/>
    <dgm:cxn modelId="{593C8136-0446-49B1-9BD0-A73659ADC729}" srcId="{2F687DDB-8C93-447C-B4CD-3DBDBFCA407C}" destId="{6ECE2029-0E19-4C0D-B5D0-D946A16F6A13}" srcOrd="0" destOrd="0" parTransId="{661A5904-EF8D-4B36-BBC0-DE5698F73B57}" sibTransId="{BD1728A6-33EE-4AF8-807F-5B86F1FCE626}"/>
    <dgm:cxn modelId="{6737213A-D902-4AA9-B41C-81BB9A158BB1}" type="presOf" srcId="{2B65F4AD-5AE8-4836-9FD7-6DAE78C4F2CB}" destId="{F2442F45-B284-4FB7-A0E6-C96728D246CA}" srcOrd="0" destOrd="0" presId="urn:microsoft.com/office/officeart/2008/layout/IncreasingCircleProcess"/>
    <dgm:cxn modelId="{C3C0CF5F-B617-4A7C-925A-3157294E77F8}" type="presOf" srcId="{52BE1556-8560-41C3-99DD-C94DB09D414B}" destId="{2D4F826D-CD99-44B4-8292-E68CE1681C35}" srcOrd="0" destOrd="0" presId="urn:microsoft.com/office/officeart/2008/layout/IncreasingCircleProcess"/>
    <dgm:cxn modelId="{2D7B0866-BDEF-4DB2-AC6B-94165550A071}" srcId="{FBD40E77-258E-4FC1-8DCE-5B19F10C2440}" destId="{1107137F-1E03-4510-882C-EB4013A695EC}" srcOrd="2" destOrd="0" parTransId="{2E71DC1B-A978-49AF-896F-26B91DB342C7}" sibTransId="{734B9AB3-03F3-4E7C-83C1-79459A4C78FE}"/>
    <dgm:cxn modelId="{F8FC4353-710A-49F6-BDF1-FA600F546647}" type="presOf" srcId="{6ECE2029-0E19-4C0D-B5D0-D946A16F6A13}" destId="{53FA0D82-692D-418C-98A4-568196A44B41}" srcOrd="0" destOrd="0" presId="urn:microsoft.com/office/officeart/2008/layout/IncreasingCircleProcess"/>
    <dgm:cxn modelId="{6FF68D56-25D4-4C9E-840F-871391D16248}" srcId="{FD6234A8-857E-4511-8AA3-C13F5025E703}" destId="{2B9F43E6-E0A3-45A5-A66F-FFEED1035AD2}" srcOrd="0" destOrd="0" parTransId="{05A9FCE8-2AFB-4290-87DC-DFD91D4EC34A}" sibTransId="{06B573FB-F146-41B1-B787-20A1119C7C5E}"/>
    <dgm:cxn modelId="{3332B058-5B59-42F8-AD72-E21B69945125}" type="presOf" srcId="{8973EF00-0383-41E4-A8D9-AA63FE506B61}" destId="{3C5101B7-86C0-4A78-BA09-B0366F185D10}" srcOrd="0" destOrd="0" presId="urn:microsoft.com/office/officeart/2008/layout/IncreasingCircleProcess"/>
    <dgm:cxn modelId="{54213281-29F1-495D-B1E0-9A50543B9B2E}" srcId="{1107137F-1E03-4510-882C-EB4013A695EC}" destId="{7926650D-ED93-4C5A-BABB-051A8EAAB69F}" srcOrd="0" destOrd="0" parTransId="{850CACB5-EDF4-437F-B4C6-903EA0D90E43}" sibTransId="{949044DB-E3DA-4DEE-885C-7652D659D0C5}"/>
    <dgm:cxn modelId="{376C5282-915C-4EB2-9B7D-F24C051601A0}" type="presOf" srcId="{FD6234A8-857E-4511-8AA3-C13F5025E703}" destId="{6D5360F0-47F2-4E0E-9022-CEC41C8864F1}" srcOrd="0" destOrd="0" presId="urn:microsoft.com/office/officeart/2008/layout/IncreasingCircleProcess"/>
    <dgm:cxn modelId="{9A0DCB86-5135-4D53-B7BE-C6DDDCA85303}" type="presOf" srcId="{7A23287D-3146-4B50-82B7-6C4B81C0A54D}" destId="{02315FDE-D192-4268-B840-DF1AE3421AD6}" srcOrd="0" destOrd="0" presId="urn:microsoft.com/office/officeart/2008/layout/IncreasingCircleProcess"/>
    <dgm:cxn modelId="{17785F8A-0A22-43C6-87A5-6E37553D0404}" srcId="{FBD40E77-258E-4FC1-8DCE-5B19F10C2440}" destId="{8973EF00-0383-41E4-A8D9-AA63FE506B61}" srcOrd="4" destOrd="0" parTransId="{E83151FA-5BC1-4271-A3BA-CE7E783DDCBD}" sibTransId="{9364C39A-974D-4392-B633-A30BB2787F8B}"/>
    <dgm:cxn modelId="{49667F8C-9958-4E17-BE2F-043C1D6551F9}" type="presOf" srcId="{FBD40E77-258E-4FC1-8DCE-5B19F10C2440}" destId="{F92CEAD8-5CA2-4D9F-9799-AEDC99EAF2B2}" srcOrd="0" destOrd="0" presId="urn:microsoft.com/office/officeart/2008/layout/IncreasingCircleProcess"/>
    <dgm:cxn modelId="{4E7D209C-5235-41A9-9DD7-F1548665C822}" srcId="{4A4F7A34-720F-4ED1-9C1C-D7CA6177EA92}" destId="{2B65F4AD-5AE8-4836-9FD7-6DAE78C4F2CB}" srcOrd="0" destOrd="0" parTransId="{E1CB9DF5-D657-429A-945C-C1A5FF41B2BC}" sibTransId="{8E45B653-C849-4262-9855-C15D7E21C3D5}"/>
    <dgm:cxn modelId="{EE705EB6-1167-46FF-86E3-E99216F688AA}" srcId="{FBD40E77-258E-4FC1-8DCE-5B19F10C2440}" destId="{4A4F7A34-720F-4ED1-9C1C-D7CA6177EA92}" srcOrd="1" destOrd="0" parTransId="{9FC0AC42-08DB-4988-9EB5-88F26C681CEE}" sibTransId="{C5870F39-414B-4663-8E4C-85B0FB629F3D}"/>
    <dgm:cxn modelId="{842179BC-2045-4DD5-9CF3-B0766DD82DDC}" srcId="{FBD40E77-258E-4FC1-8DCE-5B19F10C2440}" destId="{FD6234A8-857E-4511-8AA3-C13F5025E703}" srcOrd="0" destOrd="0" parTransId="{15E65D63-E27D-4D4F-865B-C23E635874D7}" sibTransId="{0BB32406-579C-4290-8B53-2B6E3A4D9C8E}"/>
    <dgm:cxn modelId="{2AB31ECB-ADD0-401B-A0CE-FD61AC60C07E}" type="presOf" srcId="{2F687DDB-8C93-447C-B4CD-3DBDBFCA407C}" destId="{16EA2063-5A5B-4958-A0C3-6BADA805D671}" srcOrd="0" destOrd="0" presId="urn:microsoft.com/office/officeart/2008/layout/IncreasingCircleProcess"/>
    <dgm:cxn modelId="{2646F1CC-AAF1-4E68-A692-25D4A35D82E0}" type="presOf" srcId="{1107137F-1E03-4510-882C-EB4013A695EC}" destId="{3D10E1DC-C8CC-40C0-9C2D-C1CC6EFCE125}" srcOrd="0" destOrd="0" presId="urn:microsoft.com/office/officeart/2008/layout/IncreasingCircleProcess"/>
    <dgm:cxn modelId="{0A7FC4DF-1BD8-4253-82DF-D89514EF36F1}" srcId="{8973EF00-0383-41E4-A8D9-AA63FE506B61}" destId="{7A23287D-3146-4B50-82B7-6C4B81C0A54D}" srcOrd="0" destOrd="0" parTransId="{A08D8044-1D96-4D47-B733-8406EE59D4BD}" sibTransId="{31638225-5C70-4771-9208-E12FD0C236A4}"/>
    <dgm:cxn modelId="{6FF341E1-5E45-4C6E-BF2E-D445DA7416D2}" type="presOf" srcId="{D6038A40-6A88-4183-897D-751FBD104335}" destId="{054CBE5B-CEFB-4B9A-BE50-B1FF96282EF6}" srcOrd="0" destOrd="0" presId="urn:microsoft.com/office/officeart/2008/layout/IncreasingCircleProcess"/>
    <dgm:cxn modelId="{744E54E7-A4CC-4F53-BB3C-2F4B0394F3F2}" type="presOf" srcId="{4A4F7A34-720F-4ED1-9C1C-D7CA6177EA92}" destId="{5F92908B-6455-46A6-9C7E-10C1B977AD00}" srcOrd="0" destOrd="0" presId="urn:microsoft.com/office/officeart/2008/layout/IncreasingCircleProcess"/>
    <dgm:cxn modelId="{46E3327D-765A-43B0-8431-4A2C0927CA05}" type="presParOf" srcId="{F92CEAD8-5CA2-4D9F-9799-AEDC99EAF2B2}" destId="{78E1DC16-D3ED-409A-A9DA-C01E43B622F9}" srcOrd="0" destOrd="0" presId="urn:microsoft.com/office/officeart/2008/layout/IncreasingCircleProcess"/>
    <dgm:cxn modelId="{C8F7362D-3D7F-46D2-B8C7-B4BC954F8E76}" type="presParOf" srcId="{78E1DC16-D3ED-409A-A9DA-C01E43B622F9}" destId="{094C3462-B01E-4C64-BD0F-3D70EE73706B}" srcOrd="0" destOrd="0" presId="urn:microsoft.com/office/officeart/2008/layout/IncreasingCircleProcess"/>
    <dgm:cxn modelId="{3E12608E-1646-4E57-A60D-62F143A6A7D4}" type="presParOf" srcId="{78E1DC16-D3ED-409A-A9DA-C01E43B622F9}" destId="{3EC8C71C-09FA-4DF5-BA08-835182F8D822}" srcOrd="1" destOrd="0" presId="urn:microsoft.com/office/officeart/2008/layout/IncreasingCircleProcess"/>
    <dgm:cxn modelId="{D7087671-8235-45F2-83DE-8C50531D5ED8}" type="presParOf" srcId="{78E1DC16-D3ED-409A-A9DA-C01E43B622F9}" destId="{E41173F7-48C7-4C18-A247-3559F231B539}" srcOrd="2" destOrd="0" presId="urn:microsoft.com/office/officeart/2008/layout/IncreasingCircleProcess"/>
    <dgm:cxn modelId="{E1AFAA4F-0FED-4D60-BB5B-4586678B3D94}" type="presParOf" srcId="{78E1DC16-D3ED-409A-A9DA-C01E43B622F9}" destId="{6D5360F0-47F2-4E0E-9022-CEC41C8864F1}" srcOrd="3" destOrd="0" presId="urn:microsoft.com/office/officeart/2008/layout/IncreasingCircleProcess"/>
    <dgm:cxn modelId="{6D97AB6B-9D3F-4423-B84B-D7DF83BCB990}" type="presParOf" srcId="{F92CEAD8-5CA2-4D9F-9799-AEDC99EAF2B2}" destId="{7B8B9348-801A-497D-8204-C360AF367D04}" srcOrd="1" destOrd="0" presId="urn:microsoft.com/office/officeart/2008/layout/IncreasingCircleProcess"/>
    <dgm:cxn modelId="{FF0756B3-F216-44CF-B887-F4A0102EC211}" type="presParOf" srcId="{F92CEAD8-5CA2-4D9F-9799-AEDC99EAF2B2}" destId="{A17725ED-9C0F-44B3-ADD3-544B47B36DA4}" srcOrd="2" destOrd="0" presId="urn:microsoft.com/office/officeart/2008/layout/IncreasingCircleProcess"/>
    <dgm:cxn modelId="{3635689D-67A8-4366-9A0A-6D890100CB8C}" type="presParOf" srcId="{A17725ED-9C0F-44B3-ADD3-544B47B36DA4}" destId="{739AE639-DA51-47EC-8391-D5F67B9E14F2}" srcOrd="0" destOrd="0" presId="urn:microsoft.com/office/officeart/2008/layout/IncreasingCircleProcess"/>
    <dgm:cxn modelId="{62B76E68-FD9F-4809-8353-B3BFA7B16F2D}" type="presParOf" srcId="{A17725ED-9C0F-44B3-ADD3-544B47B36DA4}" destId="{52C44F63-2324-46D9-8850-8496E7384F53}" srcOrd="1" destOrd="0" presId="urn:microsoft.com/office/officeart/2008/layout/IncreasingCircleProcess"/>
    <dgm:cxn modelId="{F8849523-618D-446B-833E-DC7C335E0C48}" type="presParOf" srcId="{A17725ED-9C0F-44B3-ADD3-544B47B36DA4}" destId="{F2442F45-B284-4FB7-A0E6-C96728D246CA}" srcOrd="2" destOrd="0" presId="urn:microsoft.com/office/officeart/2008/layout/IncreasingCircleProcess"/>
    <dgm:cxn modelId="{442725E2-20E2-434C-A97B-7FABA782BDB0}" type="presParOf" srcId="{A17725ED-9C0F-44B3-ADD3-544B47B36DA4}" destId="{5F92908B-6455-46A6-9C7E-10C1B977AD00}" srcOrd="3" destOrd="0" presId="urn:microsoft.com/office/officeart/2008/layout/IncreasingCircleProcess"/>
    <dgm:cxn modelId="{3BF741D3-3BA8-4B37-8FC7-95934EAAFF66}" type="presParOf" srcId="{F92CEAD8-5CA2-4D9F-9799-AEDC99EAF2B2}" destId="{9DEFC9CA-CB9D-49DB-9166-A01FC3164405}" srcOrd="3" destOrd="0" presId="urn:microsoft.com/office/officeart/2008/layout/IncreasingCircleProcess"/>
    <dgm:cxn modelId="{614CADBD-37FD-443C-A482-D403D0D0C596}" type="presParOf" srcId="{F92CEAD8-5CA2-4D9F-9799-AEDC99EAF2B2}" destId="{D97FF666-FFE2-4650-A895-274C6F259D4F}" srcOrd="4" destOrd="0" presId="urn:microsoft.com/office/officeart/2008/layout/IncreasingCircleProcess"/>
    <dgm:cxn modelId="{24F22812-DE35-4A90-912B-3AAF8C958269}" type="presParOf" srcId="{D97FF666-FFE2-4650-A895-274C6F259D4F}" destId="{7294EC2C-D1DE-416C-859A-84A74009C462}" srcOrd="0" destOrd="0" presId="urn:microsoft.com/office/officeart/2008/layout/IncreasingCircleProcess"/>
    <dgm:cxn modelId="{B2AF324F-0D3F-49C8-82A0-C446E7093016}" type="presParOf" srcId="{D97FF666-FFE2-4650-A895-274C6F259D4F}" destId="{278CCCB0-BFD7-42DA-A540-BC8E92E51759}" srcOrd="1" destOrd="0" presId="urn:microsoft.com/office/officeart/2008/layout/IncreasingCircleProcess"/>
    <dgm:cxn modelId="{0278E8E3-CD9D-4E0E-9D1D-AA3D0B8DA71A}" type="presParOf" srcId="{D97FF666-FFE2-4650-A895-274C6F259D4F}" destId="{29BE92C6-E0B9-4142-B58F-E97983DE26EB}" srcOrd="2" destOrd="0" presId="urn:microsoft.com/office/officeart/2008/layout/IncreasingCircleProcess"/>
    <dgm:cxn modelId="{8D50BE36-293E-47FF-ADFB-34DB02CDB7CA}" type="presParOf" srcId="{D97FF666-FFE2-4650-A895-274C6F259D4F}" destId="{3D10E1DC-C8CC-40C0-9C2D-C1CC6EFCE125}" srcOrd="3" destOrd="0" presId="urn:microsoft.com/office/officeart/2008/layout/IncreasingCircleProcess"/>
    <dgm:cxn modelId="{B811560E-7F06-4A97-9792-5F1C2F9A28C6}" type="presParOf" srcId="{F92CEAD8-5CA2-4D9F-9799-AEDC99EAF2B2}" destId="{647129D8-1445-4EDF-B407-1D76744F9639}" srcOrd="5" destOrd="0" presId="urn:microsoft.com/office/officeart/2008/layout/IncreasingCircleProcess"/>
    <dgm:cxn modelId="{12FD79F4-DEC0-4987-A561-AB61D52F4203}" type="presParOf" srcId="{F92CEAD8-5CA2-4D9F-9799-AEDC99EAF2B2}" destId="{A28DBD65-EBE7-4AEC-B83A-ED1B8149763F}" srcOrd="6" destOrd="0" presId="urn:microsoft.com/office/officeart/2008/layout/IncreasingCircleProcess"/>
    <dgm:cxn modelId="{D91630D3-A805-4EB8-B43D-40A408A1EE31}" type="presParOf" srcId="{A28DBD65-EBE7-4AEC-B83A-ED1B8149763F}" destId="{12989563-6751-47F9-B04B-5A4E5B4963A7}" srcOrd="0" destOrd="0" presId="urn:microsoft.com/office/officeart/2008/layout/IncreasingCircleProcess"/>
    <dgm:cxn modelId="{E2CA7381-EA3C-416B-90E7-B82CB95DDD10}" type="presParOf" srcId="{A28DBD65-EBE7-4AEC-B83A-ED1B8149763F}" destId="{CF325542-2A46-4E43-A5FF-BD28A8044310}" srcOrd="1" destOrd="0" presId="urn:microsoft.com/office/officeart/2008/layout/IncreasingCircleProcess"/>
    <dgm:cxn modelId="{371878CF-EC5C-443A-AE3D-700AA69AEC01}" type="presParOf" srcId="{A28DBD65-EBE7-4AEC-B83A-ED1B8149763F}" destId="{53FA0D82-692D-418C-98A4-568196A44B41}" srcOrd="2" destOrd="0" presId="urn:microsoft.com/office/officeart/2008/layout/IncreasingCircleProcess"/>
    <dgm:cxn modelId="{EC748C5D-B109-44B5-9FA5-8F12DEE9AD80}" type="presParOf" srcId="{A28DBD65-EBE7-4AEC-B83A-ED1B8149763F}" destId="{16EA2063-5A5B-4958-A0C3-6BADA805D671}" srcOrd="3" destOrd="0" presId="urn:microsoft.com/office/officeart/2008/layout/IncreasingCircleProcess"/>
    <dgm:cxn modelId="{D90F59FB-6577-4A9E-B85C-3F0A57147D05}" type="presParOf" srcId="{F92CEAD8-5CA2-4D9F-9799-AEDC99EAF2B2}" destId="{8271180D-114C-4373-AA0E-9AB3BF1ED6AD}" srcOrd="7" destOrd="0" presId="urn:microsoft.com/office/officeart/2008/layout/IncreasingCircleProcess"/>
    <dgm:cxn modelId="{7F9534CE-4EF9-4676-9991-AEA466AD1BE0}" type="presParOf" srcId="{F92CEAD8-5CA2-4D9F-9799-AEDC99EAF2B2}" destId="{581756DC-D360-470A-8F55-B49F8F8F4BB3}" srcOrd="8" destOrd="0" presId="urn:microsoft.com/office/officeart/2008/layout/IncreasingCircleProcess"/>
    <dgm:cxn modelId="{32A2D97B-9ECF-4E22-940B-ED2037CDAEFB}" type="presParOf" srcId="{581756DC-D360-470A-8F55-B49F8F8F4BB3}" destId="{04FB7C7B-4C3B-416C-B0F9-5BB2E8FD7033}" srcOrd="0" destOrd="0" presId="urn:microsoft.com/office/officeart/2008/layout/IncreasingCircleProcess"/>
    <dgm:cxn modelId="{E547B44A-67BE-4874-A5A0-5892FA89AD0E}" type="presParOf" srcId="{581756DC-D360-470A-8F55-B49F8F8F4BB3}" destId="{F3F74F64-40EE-4999-BC76-7706DD0178C2}" srcOrd="1" destOrd="0" presId="urn:microsoft.com/office/officeart/2008/layout/IncreasingCircleProcess"/>
    <dgm:cxn modelId="{EEB5CC3F-D3D0-458F-A628-702247E16154}" type="presParOf" srcId="{581756DC-D360-470A-8F55-B49F8F8F4BB3}" destId="{02315FDE-D192-4268-B840-DF1AE3421AD6}" srcOrd="2" destOrd="0" presId="urn:microsoft.com/office/officeart/2008/layout/IncreasingCircleProcess"/>
    <dgm:cxn modelId="{D07EE639-4637-48C9-8D76-BD2378A32201}" type="presParOf" srcId="{581756DC-D360-470A-8F55-B49F8F8F4BB3}" destId="{3C5101B7-86C0-4A78-BA09-B0366F185D10}" srcOrd="3" destOrd="0" presId="urn:microsoft.com/office/officeart/2008/layout/IncreasingCircleProcess"/>
    <dgm:cxn modelId="{2C051D39-4F2C-410D-A6CD-6CFF0F73BA5A}" type="presParOf" srcId="{F92CEAD8-5CA2-4D9F-9799-AEDC99EAF2B2}" destId="{96BEEF47-7D02-461A-B145-3191961FCD9A}" srcOrd="9" destOrd="0" presId="urn:microsoft.com/office/officeart/2008/layout/IncreasingCircleProcess"/>
    <dgm:cxn modelId="{F237AA7A-ECDC-4284-8A05-3F4AE015BE56}" type="presParOf" srcId="{F92CEAD8-5CA2-4D9F-9799-AEDC99EAF2B2}" destId="{3B65EDFA-6566-4CF4-94C8-ACF837324583}" srcOrd="10" destOrd="0" presId="urn:microsoft.com/office/officeart/2008/layout/IncreasingCircleProcess"/>
    <dgm:cxn modelId="{7F27019E-14EF-4973-9A29-6ABB54D2244A}" type="presParOf" srcId="{3B65EDFA-6566-4CF4-94C8-ACF837324583}" destId="{C94025F5-FFB4-43AB-A99F-FB8032A8466B}" srcOrd="0" destOrd="0" presId="urn:microsoft.com/office/officeart/2008/layout/IncreasingCircleProcess"/>
    <dgm:cxn modelId="{265566BE-2639-4629-B4C9-7D8E6E08597C}" type="presParOf" srcId="{3B65EDFA-6566-4CF4-94C8-ACF837324583}" destId="{2BF38D5C-A941-4EAD-A783-F002F3985D98}" srcOrd="1" destOrd="0" presId="urn:microsoft.com/office/officeart/2008/layout/IncreasingCircleProcess"/>
    <dgm:cxn modelId="{72A1D000-B56B-4734-8FED-5C7B09662C8D}" type="presParOf" srcId="{3B65EDFA-6566-4CF4-94C8-ACF837324583}" destId="{054CBE5B-CEFB-4B9A-BE50-B1FF96282EF6}" srcOrd="2" destOrd="0" presId="urn:microsoft.com/office/officeart/2008/layout/IncreasingCircleProcess"/>
    <dgm:cxn modelId="{224209C5-FB95-4BEB-880C-AE9D1FBB60FF}" type="presParOf" srcId="{3B65EDFA-6566-4CF4-94C8-ACF837324583}" destId="{2D4F826D-CD99-44B4-8292-E68CE1681C35}" srcOrd="3" destOrd="0" presId="urn:microsoft.com/office/officeart/2008/layout/IncreasingCircleProces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BD40E77-258E-4FC1-8DCE-5B19F10C2440}" type="doc">
      <dgm:prSet loTypeId="urn:microsoft.com/office/officeart/2008/layout/IncreasingCircleProcess" loCatId="list" qsTypeId="urn:microsoft.com/office/officeart/2005/8/quickstyle/simple1#6" qsCatId="simple" csTypeId="urn:microsoft.com/office/officeart/2005/8/colors/accent1_2#4" csCatId="accent1" phldr="1"/>
      <dgm:spPr/>
      <dgm:t>
        <a:bodyPr/>
        <a:lstStyle/>
        <a:p>
          <a:endParaRPr lang="en-GB"/>
        </a:p>
      </dgm:t>
    </dgm:pt>
    <dgm:pt modelId="{3D72C320-730B-4531-85CE-AF08B50514CF}">
      <dgm:prSet/>
      <dgm:spPr/>
      <dgm:t>
        <a:bodyPr/>
        <a:lstStyle/>
        <a:p>
          <a:r>
            <a:rPr lang="en-US" dirty="0">
              <a:solidFill>
                <a:srgbClr val="6600FF"/>
              </a:solidFill>
              <a:latin typeface="Twinkl" pitchFamily="2" charset="0"/>
            </a:rPr>
            <a:t>SEMH</a:t>
          </a:r>
        </a:p>
      </dgm:t>
    </dgm:pt>
    <dgm:pt modelId="{E7817C33-23C3-47A2-8DA0-6D5161DA54B1}" type="sibTrans" cxnId="{599CBF86-7164-476C-ADD3-B43456C0EA34}">
      <dgm:prSet/>
      <dgm:spPr/>
      <dgm:t>
        <a:bodyPr/>
        <a:lstStyle/>
        <a:p>
          <a:endParaRPr lang="en-US">
            <a:solidFill>
              <a:srgbClr val="6600FF"/>
            </a:solidFill>
          </a:endParaRPr>
        </a:p>
      </dgm:t>
    </dgm:pt>
    <dgm:pt modelId="{79B32041-B023-4823-AE1E-E85737B55918}" type="parTrans" cxnId="{599CBF86-7164-476C-ADD3-B43456C0EA34}">
      <dgm:prSet/>
      <dgm:spPr/>
      <dgm:t>
        <a:bodyPr/>
        <a:lstStyle/>
        <a:p>
          <a:endParaRPr lang="en-US">
            <a:solidFill>
              <a:srgbClr val="6600FF"/>
            </a:solidFill>
          </a:endParaRPr>
        </a:p>
      </dgm:t>
    </dgm:pt>
    <dgm:pt modelId="{DD333A4F-5D3A-442C-957C-096F6215186A}">
      <dgm:prSet/>
      <dgm:spPr/>
      <dgm:t>
        <a:bodyPr/>
        <a:lstStyle/>
        <a:p>
          <a:r>
            <a:rPr lang="en-GB" dirty="0">
              <a:solidFill>
                <a:srgbClr val="6600FF"/>
              </a:solidFill>
              <a:latin typeface="Twinkl" pitchFamily="2" charset="0"/>
            </a:rPr>
            <a:t>Social Emotional Mental Health</a:t>
          </a:r>
        </a:p>
      </dgm:t>
    </dgm:pt>
    <dgm:pt modelId="{E882B0D4-7901-479D-BACA-57FCE185A826}" type="parTrans" cxnId="{B1A7560D-9B1A-4F7A-8ED7-5F1C63F06449}">
      <dgm:prSet/>
      <dgm:spPr/>
      <dgm:t>
        <a:bodyPr/>
        <a:lstStyle/>
        <a:p>
          <a:endParaRPr lang="en-US">
            <a:solidFill>
              <a:srgbClr val="6600FF"/>
            </a:solidFill>
          </a:endParaRPr>
        </a:p>
      </dgm:t>
    </dgm:pt>
    <dgm:pt modelId="{1556D7C1-4F12-439B-9387-2367AB0ECA11}" type="sibTrans" cxnId="{B1A7560D-9B1A-4F7A-8ED7-5F1C63F06449}">
      <dgm:prSet/>
      <dgm:spPr/>
      <dgm:t>
        <a:bodyPr/>
        <a:lstStyle/>
        <a:p>
          <a:endParaRPr lang="en-US">
            <a:solidFill>
              <a:srgbClr val="6600FF"/>
            </a:solidFill>
          </a:endParaRPr>
        </a:p>
      </dgm:t>
    </dgm:pt>
    <dgm:pt modelId="{2EFF5D74-5C6B-4E06-98AB-745891BAA765}">
      <dgm:prSet/>
      <dgm:spPr/>
      <dgm:t>
        <a:bodyPr/>
        <a:lstStyle/>
        <a:p>
          <a:r>
            <a:rPr lang="en-US" dirty="0">
              <a:solidFill>
                <a:srgbClr val="6600FF"/>
              </a:solidFill>
              <a:latin typeface="Twinkl" pitchFamily="2" charset="0"/>
            </a:rPr>
            <a:t>SENDCo</a:t>
          </a:r>
          <a:endParaRPr lang="en-GB" dirty="0">
            <a:solidFill>
              <a:srgbClr val="6600FF"/>
            </a:solidFill>
            <a:latin typeface="Twinkl" pitchFamily="2" charset="0"/>
          </a:endParaRPr>
        </a:p>
      </dgm:t>
    </dgm:pt>
    <dgm:pt modelId="{B4683E8E-BEAD-4D4B-887B-01D5C6923211}" type="parTrans" cxnId="{CD0A07B3-9092-443B-BCBF-EDD60FB8A701}">
      <dgm:prSet/>
      <dgm:spPr/>
      <dgm:t>
        <a:bodyPr/>
        <a:lstStyle/>
        <a:p>
          <a:endParaRPr lang="en-US">
            <a:solidFill>
              <a:srgbClr val="6600FF"/>
            </a:solidFill>
          </a:endParaRPr>
        </a:p>
      </dgm:t>
    </dgm:pt>
    <dgm:pt modelId="{DBA54320-E4F8-4663-9FDF-619824E6A2FA}" type="sibTrans" cxnId="{CD0A07B3-9092-443B-BCBF-EDD60FB8A701}">
      <dgm:prSet/>
      <dgm:spPr/>
      <dgm:t>
        <a:bodyPr/>
        <a:lstStyle/>
        <a:p>
          <a:endParaRPr lang="en-US">
            <a:solidFill>
              <a:srgbClr val="6600FF"/>
            </a:solidFill>
          </a:endParaRPr>
        </a:p>
      </dgm:t>
    </dgm:pt>
    <dgm:pt modelId="{9EA3FA96-1FD1-4545-965B-2D9839CC83C5}">
      <dgm:prSet/>
      <dgm:spPr/>
      <dgm:t>
        <a:bodyPr/>
        <a:lstStyle/>
        <a:p>
          <a:r>
            <a:rPr lang="en-US" dirty="0">
              <a:solidFill>
                <a:srgbClr val="6600FF"/>
              </a:solidFill>
              <a:latin typeface="Twinkl" pitchFamily="2" charset="0"/>
            </a:rPr>
            <a:t>Special Educational Needs and Disability Coordinator</a:t>
          </a:r>
          <a:endParaRPr lang="en-GB" dirty="0">
            <a:solidFill>
              <a:srgbClr val="6600FF"/>
            </a:solidFill>
            <a:latin typeface="Twinkl" pitchFamily="2" charset="0"/>
          </a:endParaRPr>
        </a:p>
      </dgm:t>
    </dgm:pt>
    <dgm:pt modelId="{385DFA4D-1D93-4894-8588-ACCDF91BC1C5}" type="parTrans" cxnId="{4D10FC3F-9BA4-4A07-845E-3549A9C8852C}">
      <dgm:prSet/>
      <dgm:spPr/>
      <dgm:t>
        <a:bodyPr/>
        <a:lstStyle/>
        <a:p>
          <a:endParaRPr lang="en-US">
            <a:solidFill>
              <a:srgbClr val="6600FF"/>
            </a:solidFill>
          </a:endParaRPr>
        </a:p>
      </dgm:t>
    </dgm:pt>
    <dgm:pt modelId="{351F122E-10CE-4AE3-8943-25A262F60384}" type="sibTrans" cxnId="{4D10FC3F-9BA4-4A07-845E-3549A9C8852C}">
      <dgm:prSet/>
      <dgm:spPr/>
      <dgm:t>
        <a:bodyPr/>
        <a:lstStyle/>
        <a:p>
          <a:endParaRPr lang="en-US">
            <a:solidFill>
              <a:srgbClr val="6600FF"/>
            </a:solidFill>
          </a:endParaRPr>
        </a:p>
      </dgm:t>
    </dgm:pt>
    <dgm:pt modelId="{8A695185-4E00-4C23-88EB-D1AC3CEEAC68}">
      <dgm:prSet/>
      <dgm:spPr/>
      <dgm:t>
        <a:bodyPr/>
        <a:lstStyle/>
        <a:p>
          <a:r>
            <a:rPr lang="en-US">
              <a:solidFill>
                <a:srgbClr val="6600FF"/>
              </a:solidFill>
              <a:latin typeface="Twinkl" pitchFamily="2" charset="0"/>
            </a:rPr>
            <a:t>SEND</a:t>
          </a:r>
          <a:endParaRPr lang="en-GB">
            <a:solidFill>
              <a:srgbClr val="6600FF"/>
            </a:solidFill>
            <a:latin typeface="Twinkl" pitchFamily="2" charset="0"/>
          </a:endParaRPr>
        </a:p>
      </dgm:t>
    </dgm:pt>
    <dgm:pt modelId="{94AF6FDF-C5EE-436E-BC02-06795B9E905D}" type="parTrans" cxnId="{BFCA1A89-E936-4F35-8358-2805DB78CFB1}">
      <dgm:prSet/>
      <dgm:spPr/>
      <dgm:t>
        <a:bodyPr/>
        <a:lstStyle/>
        <a:p>
          <a:endParaRPr lang="en-US">
            <a:solidFill>
              <a:srgbClr val="6600FF"/>
            </a:solidFill>
          </a:endParaRPr>
        </a:p>
      </dgm:t>
    </dgm:pt>
    <dgm:pt modelId="{120F4FCB-D0FB-411D-8B04-85EC055EEB17}" type="sibTrans" cxnId="{BFCA1A89-E936-4F35-8358-2805DB78CFB1}">
      <dgm:prSet/>
      <dgm:spPr/>
      <dgm:t>
        <a:bodyPr/>
        <a:lstStyle/>
        <a:p>
          <a:endParaRPr lang="en-US">
            <a:solidFill>
              <a:srgbClr val="6600FF"/>
            </a:solidFill>
          </a:endParaRPr>
        </a:p>
      </dgm:t>
    </dgm:pt>
    <dgm:pt modelId="{8DC6C02F-4BFA-43A0-9DDB-923F383ECD69}">
      <dgm:prSet/>
      <dgm:spPr/>
      <dgm:t>
        <a:bodyPr/>
        <a:lstStyle/>
        <a:p>
          <a:r>
            <a:rPr lang="en-US" dirty="0">
              <a:solidFill>
                <a:srgbClr val="6600FF"/>
              </a:solidFill>
              <a:latin typeface="Twinkl" pitchFamily="2" charset="0"/>
            </a:rPr>
            <a:t>Special Educational Needs and Disabilities</a:t>
          </a:r>
          <a:endParaRPr lang="en-GB" dirty="0">
            <a:solidFill>
              <a:srgbClr val="6600FF"/>
            </a:solidFill>
            <a:latin typeface="Twinkl" pitchFamily="2" charset="0"/>
          </a:endParaRPr>
        </a:p>
      </dgm:t>
    </dgm:pt>
    <dgm:pt modelId="{8A1754D4-FC5D-48BB-B22A-253EA82CDBBE}" type="parTrans" cxnId="{BFC6046D-EF6F-4EA6-ABD2-E87B721670C8}">
      <dgm:prSet/>
      <dgm:spPr/>
      <dgm:t>
        <a:bodyPr/>
        <a:lstStyle/>
        <a:p>
          <a:endParaRPr lang="en-US">
            <a:solidFill>
              <a:srgbClr val="6600FF"/>
            </a:solidFill>
          </a:endParaRPr>
        </a:p>
      </dgm:t>
    </dgm:pt>
    <dgm:pt modelId="{F13B1E1E-BF80-4C97-B091-12F9ED035D61}" type="sibTrans" cxnId="{BFC6046D-EF6F-4EA6-ABD2-E87B721670C8}">
      <dgm:prSet/>
      <dgm:spPr/>
      <dgm:t>
        <a:bodyPr/>
        <a:lstStyle/>
        <a:p>
          <a:endParaRPr lang="en-US">
            <a:solidFill>
              <a:srgbClr val="6600FF"/>
            </a:solidFill>
          </a:endParaRPr>
        </a:p>
      </dgm:t>
    </dgm:pt>
    <dgm:pt modelId="{27BCE523-D1E6-4FBB-B937-8907EA43017D}">
      <dgm:prSet/>
      <dgm:spPr/>
      <dgm:t>
        <a:bodyPr/>
        <a:lstStyle/>
        <a:p>
          <a:r>
            <a:rPr lang="en-US">
              <a:solidFill>
                <a:srgbClr val="6600FF"/>
              </a:solidFill>
              <a:latin typeface="Twinkl" pitchFamily="2" charset="0"/>
            </a:rPr>
            <a:t>SENDIASS</a:t>
          </a:r>
          <a:endParaRPr lang="en-GB">
            <a:solidFill>
              <a:srgbClr val="6600FF"/>
            </a:solidFill>
            <a:latin typeface="Twinkl" pitchFamily="2" charset="0"/>
          </a:endParaRPr>
        </a:p>
      </dgm:t>
    </dgm:pt>
    <dgm:pt modelId="{444D32CE-6863-4F5C-BE39-FA4AA7ABDA60}" type="parTrans" cxnId="{72E07DE3-37E9-4158-8123-74DD1BCC7447}">
      <dgm:prSet/>
      <dgm:spPr/>
      <dgm:t>
        <a:bodyPr/>
        <a:lstStyle/>
        <a:p>
          <a:endParaRPr lang="en-US">
            <a:solidFill>
              <a:srgbClr val="6600FF"/>
            </a:solidFill>
          </a:endParaRPr>
        </a:p>
      </dgm:t>
    </dgm:pt>
    <dgm:pt modelId="{7EDA4D0D-8AB3-4B62-943A-FB799D282348}" type="sibTrans" cxnId="{72E07DE3-37E9-4158-8123-74DD1BCC7447}">
      <dgm:prSet/>
      <dgm:spPr/>
      <dgm:t>
        <a:bodyPr/>
        <a:lstStyle/>
        <a:p>
          <a:endParaRPr lang="en-US">
            <a:solidFill>
              <a:srgbClr val="6600FF"/>
            </a:solidFill>
          </a:endParaRPr>
        </a:p>
      </dgm:t>
    </dgm:pt>
    <dgm:pt modelId="{485CDE33-5678-4527-9EBA-8DEA8502321F}">
      <dgm:prSet/>
      <dgm:spPr/>
      <dgm:t>
        <a:bodyPr/>
        <a:lstStyle/>
        <a:p>
          <a:r>
            <a:rPr lang="en-US">
              <a:solidFill>
                <a:srgbClr val="6600FF"/>
              </a:solidFill>
              <a:latin typeface="Twinkl" pitchFamily="2" charset="0"/>
            </a:rPr>
            <a:t>Special Educational Needs Information and Advice Support Service</a:t>
          </a:r>
          <a:endParaRPr lang="en-GB">
            <a:solidFill>
              <a:srgbClr val="6600FF"/>
            </a:solidFill>
            <a:latin typeface="Twinkl" pitchFamily="2" charset="0"/>
          </a:endParaRPr>
        </a:p>
      </dgm:t>
    </dgm:pt>
    <dgm:pt modelId="{E74928C0-83F7-4969-A74C-7F62ECB4D228}" type="parTrans" cxnId="{F375C02F-FD05-4FEE-BD8B-70EA5FF664DE}">
      <dgm:prSet/>
      <dgm:spPr/>
      <dgm:t>
        <a:bodyPr/>
        <a:lstStyle/>
        <a:p>
          <a:endParaRPr lang="en-US">
            <a:solidFill>
              <a:srgbClr val="6600FF"/>
            </a:solidFill>
          </a:endParaRPr>
        </a:p>
      </dgm:t>
    </dgm:pt>
    <dgm:pt modelId="{FACBB175-CE37-4EB7-91DE-A1B3411850F1}" type="sibTrans" cxnId="{F375C02F-FD05-4FEE-BD8B-70EA5FF664DE}">
      <dgm:prSet/>
      <dgm:spPr/>
      <dgm:t>
        <a:bodyPr/>
        <a:lstStyle/>
        <a:p>
          <a:endParaRPr lang="en-US">
            <a:solidFill>
              <a:srgbClr val="6600FF"/>
            </a:solidFill>
          </a:endParaRPr>
        </a:p>
      </dgm:t>
    </dgm:pt>
    <dgm:pt modelId="{B6AFF8C9-7E0E-4D11-B920-099EDD4C69FB}">
      <dgm:prSet/>
      <dgm:spPr/>
      <dgm:t>
        <a:bodyPr/>
        <a:lstStyle/>
        <a:p>
          <a:r>
            <a:rPr lang="en-US">
              <a:solidFill>
                <a:srgbClr val="6600FF"/>
              </a:solidFill>
              <a:latin typeface="Twinkl" pitchFamily="2" charset="0"/>
            </a:rPr>
            <a:t>SpLD</a:t>
          </a:r>
          <a:endParaRPr lang="en-GB">
            <a:solidFill>
              <a:srgbClr val="6600FF"/>
            </a:solidFill>
            <a:latin typeface="Twinkl" pitchFamily="2" charset="0"/>
          </a:endParaRPr>
        </a:p>
      </dgm:t>
    </dgm:pt>
    <dgm:pt modelId="{3BCEFFBA-4900-43EE-A086-7D263B049954}" type="parTrans" cxnId="{9DB62080-321F-4871-8C9D-F29A274E83B6}">
      <dgm:prSet/>
      <dgm:spPr/>
      <dgm:t>
        <a:bodyPr/>
        <a:lstStyle/>
        <a:p>
          <a:endParaRPr lang="en-US">
            <a:solidFill>
              <a:srgbClr val="6600FF"/>
            </a:solidFill>
          </a:endParaRPr>
        </a:p>
      </dgm:t>
    </dgm:pt>
    <dgm:pt modelId="{195787BC-8BFC-4881-AB7B-E5BF3D4006BA}" type="sibTrans" cxnId="{9DB62080-321F-4871-8C9D-F29A274E83B6}">
      <dgm:prSet/>
      <dgm:spPr/>
      <dgm:t>
        <a:bodyPr/>
        <a:lstStyle/>
        <a:p>
          <a:endParaRPr lang="en-US">
            <a:solidFill>
              <a:srgbClr val="6600FF"/>
            </a:solidFill>
          </a:endParaRPr>
        </a:p>
      </dgm:t>
    </dgm:pt>
    <dgm:pt modelId="{96287C0C-165A-40DE-BCFD-A7DE5FCB6D9F}">
      <dgm:prSet/>
      <dgm:spPr/>
      <dgm:t>
        <a:bodyPr/>
        <a:lstStyle/>
        <a:p>
          <a:r>
            <a:rPr lang="en-US">
              <a:solidFill>
                <a:srgbClr val="6600FF"/>
              </a:solidFill>
              <a:latin typeface="Twinkl" pitchFamily="2" charset="0"/>
            </a:rPr>
            <a:t>Specific Learning Difficulty</a:t>
          </a:r>
          <a:endParaRPr lang="en-GB">
            <a:solidFill>
              <a:srgbClr val="6600FF"/>
            </a:solidFill>
            <a:latin typeface="Twinkl" pitchFamily="2" charset="0"/>
          </a:endParaRPr>
        </a:p>
      </dgm:t>
    </dgm:pt>
    <dgm:pt modelId="{65592E89-4A6B-4BA5-B1FD-80C683E1F7FF}" type="parTrans" cxnId="{203D5F27-C4DA-4AEB-8AB0-33D4DAA2522F}">
      <dgm:prSet/>
      <dgm:spPr/>
      <dgm:t>
        <a:bodyPr/>
        <a:lstStyle/>
        <a:p>
          <a:endParaRPr lang="en-US">
            <a:solidFill>
              <a:srgbClr val="6600FF"/>
            </a:solidFill>
          </a:endParaRPr>
        </a:p>
      </dgm:t>
    </dgm:pt>
    <dgm:pt modelId="{5856157D-83B1-45D8-9D51-59298130D088}" type="sibTrans" cxnId="{203D5F27-C4DA-4AEB-8AB0-33D4DAA2522F}">
      <dgm:prSet/>
      <dgm:spPr/>
      <dgm:t>
        <a:bodyPr/>
        <a:lstStyle/>
        <a:p>
          <a:endParaRPr lang="en-US">
            <a:solidFill>
              <a:srgbClr val="6600FF"/>
            </a:solidFill>
          </a:endParaRPr>
        </a:p>
      </dgm:t>
    </dgm:pt>
    <dgm:pt modelId="{4695E688-5810-4949-82DD-E4AA94F8426A}">
      <dgm:prSet/>
      <dgm:spPr/>
      <dgm:t>
        <a:bodyPr/>
        <a:lstStyle/>
        <a:p>
          <a:r>
            <a:rPr lang="en-US">
              <a:solidFill>
                <a:srgbClr val="6600FF"/>
              </a:solidFill>
              <a:latin typeface="Twinkl" pitchFamily="2" charset="0"/>
            </a:rPr>
            <a:t>VI</a:t>
          </a:r>
          <a:endParaRPr lang="en-GB">
            <a:solidFill>
              <a:srgbClr val="6600FF"/>
            </a:solidFill>
            <a:latin typeface="Twinkl" pitchFamily="2" charset="0"/>
          </a:endParaRPr>
        </a:p>
      </dgm:t>
    </dgm:pt>
    <dgm:pt modelId="{E498C965-E704-4B92-81BD-958D487798F2}" type="parTrans" cxnId="{D65D30AB-9D6E-41F8-A2E2-76B4678A7A52}">
      <dgm:prSet/>
      <dgm:spPr/>
      <dgm:t>
        <a:bodyPr/>
        <a:lstStyle/>
        <a:p>
          <a:endParaRPr lang="en-US">
            <a:solidFill>
              <a:srgbClr val="6600FF"/>
            </a:solidFill>
          </a:endParaRPr>
        </a:p>
      </dgm:t>
    </dgm:pt>
    <dgm:pt modelId="{7E18A650-6D28-4519-AA6E-93442D8E359D}" type="sibTrans" cxnId="{D65D30AB-9D6E-41F8-A2E2-76B4678A7A52}">
      <dgm:prSet/>
      <dgm:spPr/>
      <dgm:t>
        <a:bodyPr/>
        <a:lstStyle/>
        <a:p>
          <a:endParaRPr lang="en-US">
            <a:solidFill>
              <a:srgbClr val="6600FF"/>
            </a:solidFill>
          </a:endParaRPr>
        </a:p>
      </dgm:t>
    </dgm:pt>
    <dgm:pt modelId="{EEF41877-E288-41F7-968F-6E4A819E0FD3}">
      <dgm:prSet/>
      <dgm:spPr/>
      <dgm:t>
        <a:bodyPr/>
        <a:lstStyle/>
        <a:p>
          <a:r>
            <a:rPr lang="en-US" dirty="0">
              <a:solidFill>
                <a:srgbClr val="6600FF"/>
              </a:solidFill>
              <a:latin typeface="Twinkl" pitchFamily="2" charset="0"/>
            </a:rPr>
            <a:t>Visual Impairment</a:t>
          </a:r>
          <a:endParaRPr lang="en-GB" dirty="0">
            <a:solidFill>
              <a:srgbClr val="6600FF"/>
            </a:solidFill>
            <a:latin typeface="Twinkl" pitchFamily="2" charset="0"/>
          </a:endParaRPr>
        </a:p>
      </dgm:t>
    </dgm:pt>
    <dgm:pt modelId="{5D9BFC1D-35A9-449E-AF19-BC4C6FC6F9FB}" type="parTrans" cxnId="{BB0F3357-54F1-438E-8C30-A826F426F7A9}">
      <dgm:prSet/>
      <dgm:spPr/>
      <dgm:t>
        <a:bodyPr/>
        <a:lstStyle/>
        <a:p>
          <a:endParaRPr lang="en-US">
            <a:solidFill>
              <a:srgbClr val="6600FF"/>
            </a:solidFill>
          </a:endParaRPr>
        </a:p>
      </dgm:t>
    </dgm:pt>
    <dgm:pt modelId="{AC773DEC-31C4-4AB1-A792-F6D933C0C1DC}" type="sibTrans" cxnId="{BB0F3357-54F1-438E-8C30-A826F426F7A9}">
      <dgm:prSet/>
      <dgm:spPr/>
      <dgm:t>
        <a:bodyPr/>
        <a:lstStyle/>
        <a:p>
          <a:endParaRPr lang="en-US">
            <a:solidFill>
              <a:srgbClr val="6600FF"/>
            </a:solidFill>
          </a:endParaRPr>
        </a:p>
      </dgm:t>
    </dgm:pt>
    <dgm:pt modelId="{F92CEAD8-5CA2-4D9F-9799-AEDC99EAF2B2}" type="pres">
      <dgm:prSet presAssocID="{FBD40E77-258E-4FC1-8DCE-5B19F10C2440}" presName="Name0" presStyleCnt="0">
        <dgm:presLayoutVars>
          <dgm:chMax val="7"/>
          <dgm:chPref val="7"/>
          <dgm:dir/>
          <dgm:animOne val="branch"/>
          <dgm:animLvl val="lvl"/>
        </dgm:presLayoutVars>
      </dgm:prSet>
      <dgm:spPr/>
    </dgm:pt>
    <dgm:pt modelId="{8A21D199-0EA1-405C-91BF-3802645A9850}" type="pres">
      <dgm:prSet presAssocID="{3D72C320-730B-4531-85CE-AF08B50514CF}" presName="composite" presStyleCnt="0"/>
      <dgm:spPr/>
    </dgm:pt>
    <dgm:pt modelId="{07C063D2-529C-48F8-BB0F-D1801E10BAD7}" type="pres">
      <dgm:prSet presAssocID="{3D72C320-730B-4531-85CE-AF08B50514CF}" presName="BackAccent" presStyleLbl="bgShp" presStyleIdx="0" presStyleCnt="6"/>
      <dgm:spPr>
        <a:blipFill rotWithShape="0">
          <a:blip xmlns:r="http://schemas.openxmlformats.org/officeDocument/2006/relationships" r:embed="rId1"/>
          <a:stretch>
            <a:fillRect/>
          </a:stretch>
        </a:blipFill>
      </dgm:spPr>
    </dgm:pt>
    <dgm:pt modelId="{21EB9102-8B07-4A22-B3BF-0AE05A10B832}" type="pres">
      <dgm:prSet presAssocID="{3D72C320-730B-4531-85CE-AF08B50514CF}" presName="Accent" presStyleLbl="alignNode1" presStyleIdx="0" presStyleCnt="6"/>
      <dgm:spPr/>
    </dgm:pt>
    <dgm:pt modelId="{D115ECF3-E4B1-4224-87CC-6064E0028949}" type="pres">
      <dgm:prSet presAssocID="{3D72C320-730B-4531-85CE-AF08B50514CF}" presName="Child" presStyleLbl="revTx" presStyleIdx="0" presStyleCnt="12">
        <dgm:presLayoutVars>
          <dgm:chMax val="0"/>
          <dgm:chPref val="0"/>
          <dgm:bulletEnabled val="1"/>
        </dgm:presLayoutVars>
      </dgm:prSet>
      <dgm:spPr/>
    </dgm:pt>
    <dgm:pt modelId="{A2737A36-BA70-4825-B43F-2C9C82A7A63F}" type="pres">
      <dgm:prSet presAssocID="{3D72C320-730B-4531-85CE-AF08B50514CF}" presName="Parent" presStyleLbl="revTx" presStyleIdx="1" presStyleCnt="12">
        <dgm:presLayoutVars>
          <dgm:chMax val="1"/>
          <dgm:chPref val="1"/>
          <dgm:bulletEnabled val="1"/>
        </dgm:presLayoutVars>
      </dgm:prSet>
      <dgm:spPr/>
    </dgm:pt>
    <dgm:pt modelId="{BDF30067-810F-442E-9B38-A12689B4BC40}" type="pres">
      <dgm:prSet presAssocID="{E7817C33-23C3-47A2-8DA0-6D5161DA54B1}" presName="sibTrans" presStyleCnt="0"/>
      <dgm:spPr/>
    </dgm:pt>
    <dgm:pt modelId="{A1A5A621-9A99-45B6-B3B4-67CBC3C4D277}" type="pres">
      <dgm:prSet presAssocID="{2EFF5D74-5C6B-4E06-98AB-745891BAA765}" presName="composite" presStyleCnt="0"/>
      <dgm:spPr/>
    </dgm:pt>
    <dgm:pt modelId="{FA55FE7E-F2E5-43C0-B6E3-97C5A0F3C454}" type="pres">
      <dgm:prSet presAssocID="{2EFF5D74-5C6B-4E06-98AB-745891BAA765}" presName="BackAccent" presStyleLbl="bgShp" presStyleIdx="1" presStyleCnt="6"/>
      <dgm:spPr/>
    </dgm:pt>
    <dgm:pt modelId="{0050E7CC-7653-4DF0-AE14-1BED94A15C23}" type="pres">
      <dgm:prSet presAssocID="{2EFF5D74-5C6B-4E06-98AB-745891BAA765}" presName="Accent" presStyleLbl="alignNode1" presStyleIdx="1" presStyleCnt="6"/>
      <dgm:spPr/>
    </dgm:pt>
    <dgm:pt modelId="{BFDC5210-A353-4158-A3A3-6EB766E51410}" type="pres">
      <dgm:prSet presAssocID="{2EFF5D74-5C6B-4E06-98AB-745891BAA765}" presName="Child" presStyleLbl="revTx" presStyleIdx="2" presStyleCnt="12">
        <dgm:presLayoutVars>
          <dgm:chMax val="0"/>
          <dgm:chPref val="0"/>
          <dgm:bulletEnabled val="1"/>
        </dgm:presLayoutVars>
      </dgm:prSet>
      <dgm:spPr/>
    </dgm:pt>
    <dgm:pt modelId="{A2D81AEF-C13D-423E-818D-589EB4706875}" type="pres">
      <dgm:prSet presAssocID="{2EFF5D74-5C6B-4E06-98AB-745891BAA765}" presName="Parent" presStyleLbl="revTx" presStyleIdx="3" presStyleCnt="12">
        <dgm:presLayoutVars>
          <dgm:chMax val="1"/>
          <dgm:chPref val="1"/>
          <dgm:bulletEnabled val="1"/>
        </dgm:presLayoutVars>
      </dgm:prSet>
      <dgm:spPr/>
    </dgm:pt>
    <dgm:pt modelId="{6B899687-F486-4356-A549-5CF93B994584}" type="pres">
      <dgm:prSet presAssocID="{DBA54320-E4F8-4663-9FDF-619824E6A2FA}" presName="sibTrans" presStyleCnt="0"/>
      <dgm:spPr/>
    </dgm:pt>
    <dgm:pt modelId="{B9142978-BE60-47E5-9AEC-76316BE02C95}" type="pres">
      <dgm:prSet presAssocID="{8A695185-4E00-4C23-88EB-D1AC3CEEAC68}" presName="composite" presStyleCnt="0"/>
      <dgm:spPr/>
    </dgm:pt>
    <dgm:pt modelId="{4181C18B-9100-426A-BD27-0ACBA7040914}" type="pres">
      <dgm:prSet presAssocID="{8A695185-4E00-4C23-88EB-D1AC3CEEAC68}" presName="BackAccent" presStyleLbl="bgShp" presStyleIdx="2" presStyleCnt="6"/>
      <dgm:spPr/>
    </dgm:pt>
    <dgm:pt modelId="{143CE25C-E852-41AE-B061-52AB4408B5FC}" type="pres">
      <dgm:prSet presAssocID="{8A695185-4E00-4C23-88EB-D1AC3CEEAC68}" presName="Accent" presStyleLbl="alignNode1" presStyleIdx="2" presStyleCnt="6"/>
      <dgm:spPr/>
    </dgm:pt>
    <dgm:pt modelId="{929945C2-BC9C-44A7-ABC9-571208E5947E}" type="pres">
      <dgm:prSet presAssocID="{8A695185-4E00-4C23-88EB-D1AC3CEEAC68}" presName="Child" presStyleLbl="revTx" presStyleIdx="4" presStyleCnt="12">
        <dgm:presLayoutVars>
          <dgm:chMax val="0"/>
          <dgm:chPref val="0"/>
          <dgm:bulletEnabled val="1"/>
        </dgm:presLayoutVars>
      </dgm:prSet>
      <dgm:spPr/>
    </dgm:pt>
    <dgm:pt modelId="{51104C49-EBF6-4E5E-935C-6C536745A15E}" type="pres">
      <dgm:prSet presAssocID="{8A695185-4E00-4C23-88EB-D1AC3CEEAC68}" presName="Parent" presStyleLbl="revTx" presStyleIdx="5" presStyleCnt="12">
        <dgm:presLayoutVars>
          <dgm:chMax val="1"/>
          <dgm:chPref val="1"/>
          <dgm:bulletEnabled val="1"/>
        </dgm:presLayoutVars>
      </dgm:prSet>
      <dgm:spPr/>
    </dgm:pt>
    <dgm:pt modelId="{EF98FB50-B4D2-4016-8BB7-9F80AB1FB3BF}" type="pres">
      <dgm:prSet presAssocID="{120F4FCB-D0FB-411D-8B04-85EC055EEB17}" presName="sibTrans" presStyleCnt="0"/>
      <dgm:spPr/>
    </dgm:pt>
    <dgm:pt modelId="{0C24A1F8-4F4F-4E61-A7EA-AEF2478D73DE}" type="pres">
      <dgm:prSet presAssocID="{27BCE523-D1E6-4FBB-B937-8907EA43017D}" presName="composite" presStyleCnt="0"/>
      <dgm:spPr/>
    </dgm:pt>
    <dgm:pt modelId="{72B26138-C3F1-4F7C-87BF-1725AB68A131}" type="pres">
      <dgm:prSet presAssocID="{27BCE523-D1E6-4FBB-B937-8907EA43017D}" presName="BackAccent" presStyleLbl="bgShp" presStyleIdx="3" presStyleCnt="6"/>
      <dgm:spPr/>
    </dgm:pt>
    <dgm:pt modelId="{4AD64499-F609-4CCF-9DC1-68A74B47F720}" type="pres">
      <dgm:prSet presAssocID="{27BCE523-D1E6-4FBB-B937-8907EA43017D}" presName="Accent" presStyleLbl="alignNode1" presStyleIdx="3" presStyleCnt="6"/>
      <dgm:spPr/>
    </dgm:pt>
    <dgm:pt modelId="{FE021A3C-B50A-45E6-8915-871A701AB78A}" type="pres">
      <dgm:prSet presAssocID="{27BCE523-D1E6-4FBB-B937-8907EA43017D}" presName="Child" presStyleLbl="revTx" presStyleIdx="6" presStyleCnt="12">
        <dgm:presLayoutVars>
          <dgm:chMax val="0"/>
          <dgm:chPref val="0"/>
          <dgm:bulletEnabled val="1"/>
        </dgm:presLayoutVars>
      </dgm:prSet>
      <dgm:spPr/>
    </dgm:pt>
    <dgm:pt modelId="{C0FAC616-A159-4436-9EF7-F84208C6A810}" type="pres">
      <dgm:prSet presAssocID="{27BCE523-D1E6-4FBB-B937-8907EA43017D}" presName="Parent" presStyleLbl="revTx" presStyleIdx="7" presStyleCnt="12">
        <dgm:presLayoutVars>
          <dgm:chMax val="1"/>
          <dgm:chPref val="1"/>
          <dgm:bulletEnabled val="1"/>
        </dgm:presLayoutVars>
      </dgm:prSet>
      <dgm:spPr/>
    </dgm:pt>
    <dgm:pt modelId="{AC7FB038-C182-44AA-9FA3-694C623359F6}" type="pres">
      <dgm:prSet presAssocID="{7EDA4D0D-8AB3-4B62-943A-FB799D282348}" presName="sibTrans" presStyleCnt="0"/>
      <dgm:spPr/>
    </dgm:pt>
    <dgm:pt modelId="{97CCDB46-036C-4F7E-92D4-B5F2480632B4}" type="pres">
      <dgm:prSet presAssocID="{B6AFF8C9-7E0E-4D11-B920-099EDD4C69FB}" presName="composite" presStyleCnt="0"/>
      <dgm:spPr/>
    </dgm:pt>
    <dgm:pt modelId="{FD2A878A-83AF-463C-A778-1D39444D022A}" type="pres">
      <dgm:prSet presAssocID="{B6AFF8C9-7E0E-4D11-B920-099EDD4C69FB}" presName="BackAccent" presStyleLbl="bgShp" presStyleIdx="4" presStyleCnt="6"/>
      <dgm:spPr/>
    </dgm:pt>
    <dgm:pt modelId="{788531A6-4A63-42D9-B1EA-3A627DF10739}" type="pres">
      <dgm:prSet presAssocID="{B6AFF8C9-7E0E-4D11-B920-099EDD4C69FB}" presName="Accent" presStyleLbl="alignNode1" presStyleIdx="4" presStyleCnt="6"/>
      <dgm:spPr/>
    </dgm:pt>
    <dgm:pt modelId="{6C332935-E433-46E1-ACBC-A4675273F5DD}" type="pres">
      <dgm:prSet presAssocID="{B6AFF8C9-7E0E-4D11-B920-099EDD4C69FB}" presName="Child" presStyleLbl="revTx" presStyleIdx="8" presStyleCnt="12">
        <dgm:presLayoutVars>
          <dgm:chMax val="0"/>
          <dgm:chPref val="0"/>
          <dgm:bulletEnabled val="1"/>
        </dgm:presLayoutVars>
      </dgm:prSet>
      <dgm:spPr/>
    </dgm:pt>
    <dgm:pt modelId="{64F08C49-DAC5-4118-980C-F448FD5FB69B}" type="pres">
      <dgm:prSet presAssocID="{B6AFF8C9-7E0E-4D11-B920-099EDD4C69FB}" presName="Parent" presStyleLbl="revTx" presStyleIdx="9" presStyleCnt="12">
        <dgm:presLayoutVars>
          <dgm:chMax val="1"/>
          <dgm:chPref val="1"/>
          <dgm:bulletEnabled val="1"/>
        </dgm:presLayoutVars>
      </dgm:prSet>
      <dgm:spPr/>
    </dgm:pt>
    <dgm:pt modelId="{40DFD3C3-19BD-4D88-80E6-A2019CB9DDE8}" type="pres">
      <dgm:prSet presAssocID="{195787BC-8BFC-4881-AB7B-E5BF3D4006BA}" presName="sibTrans" presStyleCnt="0"/>
      <dgm:spPr/>
    </dgm:pt>
    <dgm:pt modelId="{0E95292A-4230-4B70-A06E-784D874168DC}" type="pres">
      <dgm:prSet presAssocID="{4695E688-5810-4949-82DD-E4AA94F8426A}" presName="composite" presStyleCnt="0"/>
      <dgm:spPr/>
    </dgm:pt>
    <dgm:pt modelId="{C8BB0306-1EFD-4A9D-A5B9-1EA3510481CE}" type="pres">
      <dgm:prSet presAssocID="{4695E688-5810-4949-82DD-E4AA94F8426A}" presName="BackAccent" presStyleLbl="bgShp" presStyleIdx="5" presStyleCnt="6"/>
      <dgm:spPr/>
    </dgm:pt>
    <dgm:pt modelId="{51FB199E-40E5-462C-954B-2E348CFD7F66}" type="pres">
      <dgm:prSet presAssocID="{4695E688-5810-4949-82DD-E4AA94F8426A}" presName="Accent" presStyleLbl="alignNode1" presStyleIdx="5" presStyleCnt="6"/>
      <dgm:spPr/>
    </dgm:pt>
    <dgm:pt modelId="{8DD4C66C-168C-4901-91F2-02B387A9AF84}" type="pres">
      <dgm:prSet presAssocID="{4695E688-5810-4949-82DD-E4AA94F8426A}" presName="Child" presStyleLbl="revTx" presStyleIdx="10" presStyleCnt="12">
        <dgm:presLayoutVars>
          <dgm:chMax val="0"/>
          <dgm:chPref val="0"/>
          <dgm:bulletEnabled val="1"/>
        </dgm:presLayoutVars>
      </dgm:prSet>
      <dgm:spPr/>
    </dgm:pt>
    <dgm:pt modelId="{64966B2C-FB5E-41B9-9A71-3A36166BB724}" type="pres">
      <dgm:prSet presAssocID="{4695E688-5810-4949-82DD-E4AA94F8426A}" presName="Parent" presStyleLbl="revTx" presStyleIdx="11" presStyleCnt="12">
        <dgm:presLayoutVars>
          <dgm:chMax val="1"/>
          <dgm:chPref val="1"/>
          <dgm:bulletEnabled val="1"/>
        </dgm:presLayoutVars>
      </dgm:prSet>
      <dgm:spPr/>
    </dgm:pt>
  </dgm:ptLst>
  <dgm:cxnLst>
    <dgm:cxn modelId="{A4957609-6852-4E3E-B424-C694C4649DE8}" type="presOf" srcId="{8A695185-4E00-4C23-88EB-D1AC3CEEAC68}" destId="{51104C49-EBF6-4E5E-935C-6C536745A15E}" srcOrd="0" destOrd="0" presId="urn:microsoft.com/office/officeart/2008/layout/IncreasingCircleProcess"/>
    <dgm:cxn modelId="{B1A7560D-9B1A-4F7A-8ED7-5F1C63F06449}" srcId="{3D72C320-730B-4531-85CE-AF08B50514CF}" destId="{DD333A4F-5D3A-442C-957C-096F6215186A}" srcOrd="0" destOrd="0" parTransId="{E882B0D4-7901-479D-BACA-57FCE185A826}" sibTransId="{1556D7C1-4F12-439B-9387-2367AB0ECA11}"/>
    <dgm:cxn modelId="{203D5F27-C4DA-4AEB-8AB0-33D4DAA2522F}" srcId="{B6AFF8C9-7E0E-4D11-B920-099EDD4C69FB}" destId="{96287C0C-165A-40DE-BCFD-A7DE5FCB6D9F}" srcOrd="0" destOrd="0" parTransId="{65592E89-4A6B-4BA5-B1FD-80C683E1F7FF}" sibTransId="{5856157D-83B1-45D8-9D51-59298130D088}"/>
    <dgm:cxn modelId="{F375C02F-FD05-4FEE-BD8B-70EA5FF664DE}" srcId="{27BCE523-D1E6-4FBB-B937-8907EA43017D}" destId="{485CDE33-5678-4527-9EBA-8DEA8502321F}" srcOrd="0" destOrd="0" parTransId="{E74928C0-83F7-4969-A74C-7F62ECB4D228}" sibTransId="{FACBB175-CE37-4EB7-91DE-A1B3411850F1}"/>
    <dgm:cxn modelId="{D1C03337-7624-4BBB-ADD9-532131532F8E}" type="presOf" srcId="{4695E688-5810-4949-82DD-E4AA94F8426A}" destId="{64966B2C-FB5E-41B9-9A71-3A36166BB724}" srcOrd="0" destOrd="0" presId="urn:microsoft.com/office/officeart/2008/layout/IncreasingCircleProcess"/>
    <dgm:cxn modelId="{4D10FC3F-9BA4-4A07-845E-3549A9C8852C}" srcId="{2EFF5D74-5C6B-4E06-98AB-745891BAA765}" destId="{9EA3FA96-1FD1-4545-965B-2D9839CC83C5}" srcOrd="0" destOrd="0" parTransId="{385DFA4D-1D93-4894-8588-ACCDF91BC1C5}" sibTransId="{351F122E-10CE-4AE3-8943-25A262F60384}"/>
    <dgm:cxn modelId="{5D00AF68-D98D-4F38-88F2-73A434C9C4DB}" type="presOf" srcId="{9EA3FA96-1FD1-4545-965B-2D9839CC83C5}" destId="{BFDC5210-A353-4158-A3A3-6EB766E51410}" srcOrd="0" destOrd="0" presId="urn:microsoft.com/office/officeart/2008/layout/IncreasingCircleProcess"/>
    <dgm:cxn modelId="{BFC6046D-EF6F-4EA6-ABD2-E87B721670C8}" srcId="{8A695185-4E00-4C23-88EB-D1AC3CEEAC68}" destId="{8DC6C02F-4BFA-43A0-9DDB-923F383ECD69}" srcOrd="0" destOrd="0" parTransId="{8A1754D4-FC5D-48BB-B22A-253EA82CDBBE}" sibTransId="{F13B1E1E-BF80-4C97-B091-12F9ED035D61}"/>
    <dgm:cxn modelId="{6E6D0B6D-AA3D-4350-ADA4-7C0D4CCCB63B}" type="presOf" srcId="{EEF41877-E288-41F7-968F-6E4A819E0FD3}" destId="{8DD4C66C-168C-4901-91F2-02B387A9AF84}" srcOrd="0" destOrd="0" presId="urn:microsoft.com/office/officeart/2008/layout/IncreasingCircleProcess"/>
    <dgm:cxn modelId="{6AEC1352-05F5-42CE-9C57-2FB2618993D6}" type="presOf" srcId="{96287C0C-165A-40DE-BCFD-A7DE5FCB6D9F}" destId="{6C332935-E433-46E1-ACBC-A4675273F5DD}" srcOrd="0" destOrd="0" presId="urn:microsoft.com/office/officeart/2008/layout/IncreasingCircleProcess"/>
    <dgm:cxn modelId="{BB0F3357-54F1-438E-8C30-A826F426F7A9}" srcId="{4695E688-5810-4949-82DD-E4AA94F8426A}" destId="{EEF41877-E288-41F7-968F-6E4A819E0FD3}" srcOrd="0" destOrd="0" parTransId="{5D9BFC1D-35A9-449E-AF19-BC4C6FC6F9FB}" sibTransId="{AC773DEC-31C4-4AB1-A792-F6D933C0C1DC}"/>
    <dgm:cxn modelId="{56E01C7A-1C97-416F-9F0D-F093EE8BA532}" type="presOf" srcId="{3D72C320-730B-4531-85CE-AF08B50514CF}" destId="{A2737A36-BA70-4825-B43F-2C9C82A7A63F}" srcOrd="0" destOrd="0" presId="urn:microsoft.com/office/officeart/2008/layout/IncreasingCircleProcess"/>
    <dgm:cxn modelId="{9DB62080-321F-4871-8C9D-F29A274E83B6}" srcId="{FBD40E77-258E-4FC1-8DCE-5B19F10C2440}" destId="{B6AFF8C9-7E0E-4D11-B920-099EDD4C69FB}" srcOrd="4" destOrd="0" parTransId="{3BCEFFBA-4900-43EE-A086-7D263B049954}" sibTransId="{195787BC-8BFC-4881-AB7B-E5BF3D4006BA}"/>
    <dgm:cxn modelId="{072C5D85-7B45-4439-B105-98592F8210E9}" type="presOf" srcId="{8DC6C02F-4BFA-43A0-9DDB-923F383ECD69}" destId="{929945C2-BC9C-44A7-ABC9-571208E5947E}" srcOrd="0" destOrd="0" presId="urn:microsoft.com/office/officeart/2008/layout/IncreasingCircleProcess"/>
    <dgm:cxn modelId="{599CBF86-7164-476C-ADD3-B43456C0EA34}" srcId="{FBD40E77-258E-4FC1-8DCE-5B19F10C2440}" destId="{3D72C320-730B-4531-85CE-AF08B50514CF}" srcOrd="0" destOrd="0" parTransId="{79B32041-B023-4823-AE1E-E85737B55918}" sibTransId="{E7817C33-23C3-47A2-8DA0-6D5161DA54B1}"/>
    <dgm:cxn modelId="{BFCA1A89-E936-4F35-8358-2805DB78CFB1}" srcId="{FBD40E77-258E-4FC1-8DCE-5B19F10C2440}" destId="{8A695185-4E00-4C23-88EB-D1AC3CEEAC68}" srcOrd="2" destOrd="0" parTransId="{94AF6FDF-C5EE-436E-BC02-06795B9E905D}" sibTransId="{120F4FCB-D0FB-411D-8B04-85EC055EEB17}"/>
    <dgm:cxn modelId="{D4AB2A8B-77D8-4293-B88C-22CF7DF13CCA}" type="presOf" srcId="{B6AFF8C9-7E0E-4D11-B920-099EDD4C69FB}" destId="{64F08C49-DAC5-4118-980C-F448FD5FB69B}" srcOrd="0" destOrd="0" presId="urn:microsoft.com/office/officeart/2008/layout/IncreasingCircleProcess"/>
    <dgm:cxn modelId="{49667F8C-9958-4E17-BE2F-043C1D6551F9}" type="presOf" srcId="{FBD40E77-258E-4FC1-8DCE-5B19F10C2440}" destId="{F92CEAD8-5CA2-4D9F-9799-AEDC99EAF2B2}" srcOrd="0" destOrd="0" presId="urn:microsoft.com/office/officeart/2008/layout/IncreasingCircleProcess"/>
    <dgm:cxn modelId="{98AEC897-368C-42D6-B022-694726D85899}" type="presOf" srcId="{2EFF5D74-5C6B-4E06-98AB-745891BAA765}" destId="{A2D81AEF-C13D-423E-818D-589EB4706875}" srcOrd="0" destOrd="0" presId="urn:microsoft.com/office/officeart/2008/layout/IncreasingCircleProcess"/>
    <dgm:cxn modelId="{D65D30AB-9D6E-41F8-A2E2-76B4678A7A52}" srcId="{FBD40E77-258E-4FC1-8DCE-5B19F10C2440}" destId="{4695E688-5810-4949-82DD-E4AA94F8426A}" srcOrd="5" destOrd="0" parTransId="{E498C965-E704-4B92-81BD-958D487798F2}" sibTransId="{7E18A650-6D28-4519-AA6E-93442D8E359D}"/>
    <dgm:cxn modelId="{CD0A07B3-9092-443B-BCBF-EDD60FB8A701}" srcId="{FBD40E77-258E-4FC1-8DCE-5B19F10C2440}" destId="{2EFF5D74-5C6B-4E06-98AB-745891BAA765}" srcOrd="1" destOrd="0" parTransId="{B4683E8E-BEAD-4D4B-887B-01D5C6923211}" sibTransId="{DBA54320-E4F8-4663-9FDF-619824E6A2FA}"/>
    <dgm:cxn modelId="{45BA50B6-AC44-4250-8981-EC2FFFDA8F1E}" type="presOf" srcId="{485CDE33-5678-4527-9EBA-8DEA8502321F}" destId="{FE021A3C-B50A-45E6-8915-871A701AB78A}" srcOrd="0" destOrd="0" presId="urn:microsoft.com/office/officeart/2008/layout/IncreasingCircleProcess"/>
    <dgm:cxn modelId="{0B26E5C2-C83E-42C5-8293-BBF377BE77FE}" type="presOf" srcId="{27BCE523-D1E6-4FBB-B937-8907EA43017D}" destId="{C0FAC616-A159-4436-9EF7-F84208C6A810}" srcOrd="0" destOrd="0" presId="urn:microsoft.com/office/officeart/2008/layout/IncreasingCircleProcess"/>
    <dgm:cxn modelId="{BC250FCF-DD88-4A3A-A8CB-E173F265F5C5}" type="presOf" srcId="{DD333A4F-5D3A-442C-957C-096F6215186A}" destId="{D115ECF3-E4B1-4224-87CC-6064E0028949}" srcOrd="0" destOrd="0" presId="urn:microsoft.com/office/officeart/2008/layout/IncreasingCircleProcess"/>
    <dgm:cxn modelId="{72E07DE3-37E9-4158-8123-74DD1BCC7447}" srcId="{FBD40E77-258E-4FC1-8DCE-5B19F10C2440}" destId="{27BCE523-D1E6-4FBB-B937-8907EA43017D}" srcOrd="3" destOrd="0" parTransId="{444D32CE-6863-4F5C-BE39-FA4AA7ABDA60}" sibTransId="{7EDA4D0D-8AB3-4B62-943A-FB799D282348}"/>
    <dgm:cxn modelId="{1232C64D-614A-4F70-B43C-6F129468879B}" type="presParOf" srcId="{F92CEAD8-5CA2-4D9F-9799-AEDC99EAF2B2}" destId="{8A21D199-0EA1-405C-91BF-3802645A9850}" srcOrd="0" destOrd="0" presId="urn:microsoft.com/office/officeart/2008/layout/IncreasingCircleProcess"/>
    <dgm:cxn modelId="{C6406210-E42A-4495-9AE3-848C1ED3B0E6}" type="presParOf" srcId="{8A21D199-0EA1-405C-91BF-3802645A9850}" destId="{07C063D2-529C-48F8-BB0F-D1801E10BAD7}" srcOrd="0" destOrd="0" presId="urn:microsoft.com/office/officeart/2008/layout/IncreasingCircleProcess"/>
    <dgm:cxn modelId="{A15B4B86-CE22-4748-9654-6D80A160D421}" type="presParOf" srcId="{8A21D199-0EA1-405C-91BF-3802645A9850}" destId="{21EB9102-8B07-4A22-B3BF-0AE05A10B832}" srcOrd="1" destOrd="0" presId="urn:microsoft.com/office/officeart/2008/layout/IncreasingCircleProcess"/>
    <dgm:cxn modelId="{4E0B41F6-CA1B-4775-A1C4-822760746093}" type="presParOf" srcId="{8A21D199-0EA1-405C-91BF-3802645A9850}" destId="{D115ECF3-E4B1-4224-87CC-6064E0028949}" srcOrd="2" destOrd="0" presId="urn:microsoft.com/office/officeart/2008/layout/IncreasingCircleProcess"/>
    <dgm:cxn modelId="{AF9A4D39-2DF8-4347-BB2C-6BBE6E9802F7}" type="presParOf" srcId="{8A21D199-0EA1-405C-91BF-3802645A9850}" destId="{A2737A36-BA70-4825-B43F-2C9C82A7A63F}" srcOrd="3" destOrd="0" presId="urn:microsoft.com/office/officeart/2008/layout/IncreasingCircleProcess"/>
    <dgm:cxn modelId="{0B9484E4-B3F7-4F28-A15B-2BCADFDA7E71}" type="presParOf" srcId="{F92CEAD8-5CA2-4D9F-9799-AEDC99EAF2B2}" destId="{BDF30067-810F-442E-9B38-A12689B4BC40}" srcOrd="1" destOrd="0" presId="urn:microsoft.com/office/officeart/2008/layout/IncreasingCircleProcess"/>
    <dgm:cxn modelId="{5FBBDBC8-05E9-4F0E-95F5-636826A6BE27}" type="presParOf" srcId="{F92CEAD8-5CA2-4D9F-9799-AEDC99EAF2B2}" destId="{A1A5A621-9A99-45B6-B3B4-67CBC3C4D277}" srcOrd="2" destOrd="0" presId="urn:microsoft.com/office/officeart/2008/layout/IncreasingCircleProcess"/>
    <dgm:cxn modelId="{4D1BA207-5E81-4E27-B8A6-E539B03D00FC}" type="presParOf" srcId="{A1A5A621-9A99-45B6-B3B4-67CBC3C4D277}" destId="{FA55FE7E-F2E5-43C0-B6E3-97C5A0F3C454}" srcOrd="0" destOrd="0" presId="urn:microsoft.com/office/officeart/2008/layout/IncreasingCircleProcess"/>
    <dgm:cxn modelId="{6099FD16-3657-4E46-A6A0-2F2AE2D59C3E}" type="presParOf" srcId="{A1A5A621-9A99-45B6-B3B4-67CBC3C4D277}" destId="{0050E7CC-7653-4DF0-AE14-1BED94A15C23}" srcOrd="1" destOrd="0" presId="urn:microsoft.com/office/officeart/2008/layout/IncreasingCircleProcess"/>
    <dgm:cxn modelId="{FE0B26D7-373B-41EB-8731-67D5F97F71A8}" type="presParOf" srcId="{A1A5A621-9A99-45B6-B3B4-67CBC3C4D277}" destId="{BFDC5210-A353-4158-A3A3-6EB766E51410}" srcOrd="2" destOrd="0" presId="urn:microsoft.com/office/officeart/2008/layout/IncreasingCircleProcess"/>
    <dgm:cxn modelId="{89BC60DC-498A-475A-A789-370830A899E4}" type="presParOf" srcId="{A1A5A621-9A99-45B6-B3B4-67CBC3C4D277}" destId="{A2D81AEF-C13D-423E-818D-589EB4706875}" srcOrd="3" destOrd="0" presId="urn:microsoft.com/office/officeart/2008/layout/IncreasingCircleProcess"/>
    <dgm:cxn modelId="{F7F110A5-261E-45AF-A226-72BD40DB4F55}" type="presParOf" srcId="{F92CEAD8-5CA2-4D9F-9799-AEDC99EAF2B2}" destId="{6B899687-F486-4356-A549-5CF93B994584}" srcOrd="3" destOrd="0" presId="urn:microsoft.com/office/officeart/2008/layout/IncreasingCircleProcess"/>
    <dgm:cxn modelId="{218F2432-80B4-43ED-B9F2-FB2D43CE328F}" type="presParOf" srcId="{F92CEAD8-5CA2-4D9F-9799-AEDC99EAF2B2}" destId="{B9142978-BE60-47E5-9AEC-76316BE02C95}" srcOrd="4" destOrd="0" presId="urn:microsoft.com/office/officeart/2008/layout/IncreasingCircleProcess"/>
    <dgm:cxn modelId="{B9CE3465-555C-4F35-B1DD-6BBAB5C9E37E}" type="presParOf" srcId="{B9142978-BE60-47E5-9AEC-76316BE02C95}" destId="{4181C18B-9100-426A-BD27-0ACBA7040914}" srcOrd="0" destOrd="0" presId="urn:microsoft.com/office/officeart/2008/layout/IncreasingCircleProcess"/>
    <dgm:cxn modelId="{A3EAFF72-3A76-4D73-A06C-035AE7292BEE}" type="presParOf" srcId="{B9142978-BE60-47E5-9AEC-76316BE02C95}" destId="{143CE25C-E852-41AE-B061-52AB4408B5FC}" srcOrd="1" destOrd="0" presId="urn:microsoft.com/office/officeart/2008/layout/IncreasingCircleProcess"/>
    <dgm:cxn modelId="{D088AC5E-9D7E-473B-9390-0DDDCFDD1889}" type="presParOf" srcId="{B9142978-BE60-47E5-9AEC-76316BE02C95}" destId="{929945C2-BC9C-44A7-ABC9-571208E5947E}" srcOrd="2" destOrd="0" presId="urn:microsoft.com/office/officeart/2008/layout/IncreasingCircleProcess"/>
    <dgm:cxn modelId="{25DFB347-385C-4CAF-9940-A108A0CA073C}" type="presParOf" srcId="{B9142978-BE60-47E5-9AEC-76316BE02C95}" destId="{51104C49-EBF6-4E5E-935C-6C536745A15E}" srcOrd="3" destOrd="0" presId="urn:microsoft.com/office/officeart/2008/layout/IncreasingCircleProcess"/>
    <dgm:cxn modelId="{7EEB101F-6EDE-4347-83CF-CE2D66BC4F6B}" type="presParOf" srcId="{F92CEAD8-5CA2-4D9F-9799-AEDC99EAF2B2}" destId="{EF98FB50-B4D2-4016-8BB7-9F80AB1FB3BF}" srcOrd="5" destOrd="0" presId="urn:microsoft.com/office/officeart/2008/layout/IncreasingCircleProcess"/>
    <dgm:cxn modelId="{B7934A8C-8ED7-4077-B7B8-178B88772672}" type="presParOf" srcId="{F92CEAD8-5CA2-4D9F-9799-AEDC99EAF2B2}" destId="{0C24A1F8-4F4F-4E61-A7EA-AEF2478D73DE}" srcOrd="6" destOrd="0" presId="urn:microsoft.com/office/officeart/2008/layout/IncreasingCircleProcess"/>
    <dgm:cxn modelId="{50354D6C-9521-427D-9414-5BE5DA4ECE58}" type="presParOf" srcId="{0C24A1F8-4F4F-4E61-A7EA-AEF2478D73DE}" destId="{72B26138-C3F1-4F7C-87BF-1725AB68A131}" srcOrd="0" destOrd="0" presId="urn:microsoft.com/office/officeart/2008/layout/IncreasingCircleProcess"/>
    <dgm:cxn modelId="{1914CBFF-ED6C-4F43-A925-7751E8B8744A}" type="presParOf" srcId="{0C24A1F8-4F4F-4E61-A7EA-AEF2478D73DE}" destId="{4AD64499-F609-4CCF-9DC1-68A74B47F720}" srcOrd="1" destOrd="0" presId="urn:microsoft.com/office/officeart/2008/layout/IncreasingCircleProcess"/>
    <dgm:cxn modelId="{B5C3DB91-E2EE-43E4-8B14-C4394886A710}" type="presParOf" srcId="{0C24A1F8-4F4F-4E61-A7EA-AEF2478D73DE}" destId="{FE021A3C-B50A-45E6-8915-871A701AB78A}" srcOrd="2" destOrd="0" presId="urn:microsoft.com/office/officeart/2008/layout/IncreasingCircleProcess"/>
    <dgm:cxn modelId="{66B2AADF-77AE-4D7C-8EB0-E2D2A5F3FC6D}" type="presParOf" srcId="{0C24A1F8-4F4F-4E61-A7EA-AEF2478D73DE}" destId="{C0FAC616-A159-4436-9EF7-F84208C6A810}" srcOrd="3" destOrd="0" presId="urn:microsoft.com/office/officeart/2008/layout/IncreasingCircleProcess"/>
    <dgm:cxn modelId="{3BA1B6C1-C9F1-4991-A2E8-746062DE9C51}" type="presParOf" srcId="{F92CEAD8-5CA2-4D9F-9799-AEDC99EAF2B2}" destId="{AC7FB038-C182-44AA-9FA3-694C623359F6}" srcOrd="7" destOrd="0" presId="urn:microsoft.com/office/officeart/2008/layout/IncreasingCircleProcess"/>
    <dgm:cxn modelId="{B4C7814F-653F-4B52-8E4E-B5078DA85ACE}" type="presParOf" srcId="{F92CEAD8-5CA2-4D9F-9799-AEDC99EAF2B2}" destId="{97CCDB46-036C-4F7E-92D4-B5F2480632B4}" srcOrd="8" destOrd="0" presId="urn:microsoft.com/office/officeart/2008/layout/IncreasingCircleProcess"/>
    <dgm:cxn modelId="{9235F952-FFF5-4F39-B558-6C71F80B87F4}" type="presParOf" srcId="{97CCDB46-036C-4F7E-92D4-B5F2480632B4}" destId="{FD2A878A-83AF-463C-A778-1D39444D022A}" srcOrd="0" destOrd="0" presId="urn:microsoft.com/office/officeart/2008/layout/IncreasingCircleProcess"/>
    <dgm:cxn modelId="{A8E6AC99-7859-4282-B487-15E1F829DBF5}" type="presParOf" srcId="{97CCDB46-036C-4F7E-92D4-B5F2480632B4}" destId="{788531A6-4A63-42D9-B1EA-3A627DF10739}" srcOrd="1" destOrd="0" presId="urn:microsoft.com/office/officeart/2008/layout/IncreasingCircleProcess"/>
    <dgm:cxn modelId="{109F6D22-B942-4B52-B1E9-2E21F1D099A1}" type="presParOf" srcId="{97CCDB46-036C-4F7E-92D4-B5F2480632B4}" destId="{6C332935-E433-46E1-ACBC-A4675273F5DD}" srcOrd="2" destOrd="0" presId="urn:microsoft.com/office/officeart/2008/layout/IncreasingCircleProcess"/>
    <dgm:cxn modelId="{FFF90533-6681-4469-8035-8557F5789572}" type="presParOf" srcId="{97CCDB46-036C-4F7E-92D4-B5F2480632B4}" destId="{64F08C49-DAC5-4118-980C-F448FD5FB69B}" srcOrd="3" destOrd="0" presId="urn:microsoft.com/office/officeart/2008/layout/IncreasingCircleProcess"/>
    <dgm:cxn modelId="{EB046C57-F65B-43D4-B37C-C70937C45E39}" type="presParOf" srcId="{F92CEAD8-5CA2-4D9F-9799-AEDC99EAF2B2}" destId="{40DFD3C3-19BD-4D88-80E6-A2019CB9DDE8}" srcOrd="9" destOrd="0" presId="urn:microsoft.com/office/officeart/2008/layout/IncreasingCircleProcess"/>
    <dgm:cxn modelId="{CF535276-0648-4DFA-A893-CC432A348377}" type="presParOf" srcId="{F92CEAD8-5CA2-4D9F-9799-AEDC99EAF2B2}" destId="{0E95292A-4230-4B70-A06E-784D874168DC}" srcOrd="10" destOrd="0" presId="urn:microsoft.com/office/officeart/2008/layout/IncreasingCircleProcess"/>
    <dgm:cxn modelId="{670BA1DD-1C3E-4BF7-B174-F6AEF9068E85}" type="presParOf" srcId="{0E95292A-4230-4B70-A06E-784D874168DC}" destId="{C8BB0306-1EFD-4A9D-A5B9-1EA3510481CE}" srcOrd="0" destOrd="0" presId="urn:microsoft.com/office/officeart/2008/layout/IncreasingCircleProcess"/>
    <dgm:cxn modelId="{6BAA9181-BD0B-4D74-A376-05351BD23197}" type="presParOf" srcId="{0E95292A-4230-4B70-A06E-784D874168DC}" destId="{51FB199E-40E5-462C-954B-2E348CFD7F66}" srcOrd="1" destOrd="0" presId="urn:microsoft.com/office/officeart/2008/layout/IncreasingCircleProcess"/>
    <dgm:cxn modelId="{29EF4CE4-D0FD-4FA7-A5AA-175049F60C0F}" type="presParOf" srcId="{0E95292A-4230-4B70-A06E-784D874168DC}" destId="{8DD4C66C-168C-4901-91F2-02B387A9AF84}" srcOrd="2" destOrd="0" presId="urn:microsoft.com/office/officeart/2008/layout/IncreasingCircleProcess"/>
    <dgm:cxn modelId="{26B3EE1B-8BDC-4FC6-90C5-0AEBF07BA895}" type="presParOf" srcId="{0E95292A-4230-4B70-A06E-784D874168DC}" destId="{64966B2C-FB5E-41B9-9A71-3A36166BB724}" srcOrd="3" destOrd="0" presId="urn:microsoft.com/office/officeart/2008/layout/IncreasingCircleProcess"/>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D42D922-C25E-4B68-956E-E77398C2F0B1}" type="doc">
      <dgm:prSet loTypeId="urn:microsoft.com/office/officeart/2005/8/layout/pList1" loCatId="list" qsTypeId="urn:microsoft.com/office/officeart/2005/8/quickstyle/simple1#7" qsCatId="simple" csTypeId="urn:microsoft.com/office/officeart/2005/8/colors/accent1_2#5" csCatId="accent1" phldr="1"/>
      <dgm:spPr/>
      <dgm:t>
        <a:bodyPr/>
        <a:lstStyle/>
        <a:p>
          <a:endParaRPr lang="en-US"/>
        </a:p>
      </dgm:t>
    </dgm:pt>
    <dgm:pt modelId="{740D7403-0951-4A3A-80C8-D39A5DFC96D5}">
      <dgm:prSet phldrT="[Text]" custT="1"/>
      <dgm:spPr/>
      <dgm:t>
        <a:bodyPr/>
        <a:lstStyle/>
        <a:p>
          <a:r>
            <a:rPr lang="en-GB" sz="1200" dirty="0">
              <a:solidFill>
                <a:schemeClr val="accent6">
                  <a:lumMod val="50000"/>
                </a:schemeClr>
              </a:solidFill>
              <a:latin typeface="Century Gothic" panose="020B0502020202020204" pitchFamily="34" charset="0"/>
            </a:rPr>
            <a:t>School Office</a:t>
          </a:r>
        </a:p>
        <a:p>
          <a:r>
            <a:rPr lang="en-GB" sz="1200" dirty="0">
              <a:solidFill>
                <a:schemeClr val="accent6">
                  <a:lumMod val="50000"/>
                </a:schemeClr>
              </a:solidFill>
              <a:latin typeface="Century Gothic" panose="020B0502020202020204" pitchFamily="34" charset="0"/>
            </a:rPr>
            <a:t>0115 9733626</a:t>
          </a:r>
          <a:endParaRPr lang="en-US" sz="1200" dirty="0">
            <a:solidFill>
              <a:schemeClr val="accent6">
                <a:lumMod val="50000"/>
              </a:schemeClr>
            </a:solidFill>
            <a:latin typeface="Century Gothic" panose="020B0502020202020204" pitchFamily="34" charset="0"/>
          </a:endParaRPr>
        </a:p>
      </dgm:t>
    </dgm:pt>
    <dgm:pt modelId="{46705ED0-20F1-4928-A92D-E3A3272EB6B3}" type="parTrans" cxnId="{DD8D2B52-2843-43CA-B001-A0615B3AB41A}">
      <dgm:prSet/>
      <dgm:spPr/>
      <dgm:t>
        <a:bodyPr/>
        <a:lstStyle/>
        <a:p>
          <a:endParaRPr lang="en-US"/>
        </a:p>
      </dgm:t>
    </dgm:pt>
    <dgm:pt modelId="{51EA83C0-26B6-4587-A32C-E61C2468C8A5}" type="sibTrans" cxnId="{DD8D2B52-2843-43CA-B001-A0615B3AB41A}">
      <dgm:prSet/>
      <dgm:spPr/>
      <dgm:t>
        <a:bodyPr/>
        <a:lstStyle/>
        <a:p>
          <a:endParaRPr lang="en-US"/>
        </a:p>
      </dgm:t>
    </dgm:pt>
    <dgm:pt modelId="{2A3C2C3C-D5EF-43E3-A91F-6CAE9414A93C}">
      <dgm:prSet custT="1"/>
      <dgm:spPr/>
      <dgm:t>
        <a:bodyPr/>
        <a:lstStyle/>
        <a:p>
          <a:r>
            <a:rPr lang="en-GB" sz="1200" dirty="0">
              <a:solidFill>
                <a:schemeClr val="accent6">
                  <a:lumMod val="50000"/>
                </a:schemeClr>
              </a:solidFill>
              <a:latin typeface="Century Gothic" panose="020B0502020202020204" pitchFamily="34" charset="0"/>
            </a:rPr>
            <a:t>General Enquiries</a:t>
          </a:r>
        </a:p>
        <a:p>
          <a:r>
            <a:rPr lang="en-GB" sz="1200" dirty="0">
              <a:solidFill>
                <a:schemeClr val="accent6">
                  <a:lumMod val="50000"/>
                </a:schemeClr>
              </a:solidFill>
              <a:latin typeface="Century Gothic" panose="020B0502020202020204" pitchFamily="34" charset="0"/>
              <a:hlinkClick xmlns:r="http://schemas.openxmlformats.org/officeDocument/2006/relationships" r:id="rId1">
                <a:extLst>
                  <a:ext uri="{A12FA001-AC4F-418D-AE19-62706E023703}">
                    <ahyp:hlinkClr xmlns:ahyp="http://schemas.microsoft.com/office/drawing/2018/hyperlinkcolor" val="tx"/>
                  </a:ext>
                </a:extLst>
              </a:hlinkClick>
            </a:rPr>
            <a:t>info@sawley-jun.derbyshire.sch.uk</a:t>
          </a:r>
          <a:r>
            <a:rPr lang="en-GB" sz="1200" dirty="0">
              <a:solidFill>
                <a:schemeClr val="accent6">
                  <a:lumMod val="50000"/>
                </a:schemeClr>
              </a:solidFill>
              <a:latin typeface="Century Gothic" panose="020B0502020202020204" pitchFamily="34" charset="0"/>
            </a:rPr>
            <a:t>    </a:t>
          </a:r>
        </a:p>
      </dgm:t>
    </dgm:pt>
    <dgm:pt modelId="{1C346B7C-9384-43A2-88A5-F74BF724F86C}" type="parTrans" cxnId="{DCCD35D2-DC26-46FD-BB8F-95EE77197F5B}">
      <dgm:prSet/>
      <dgm:spPr/>
      <dgm:t>
        <a:bodyPr/>
        <a:lstStyle/>
        <a:p>
          <a:endParaRPr lang="en-US"/>
        </a:p>
      </dgm:t>
    </dgm:pt>
    <dgm:pt modelId="{0F341171-D457-4411-8AA9-82171C13BFA5}" type="sibTrans" cxnId="{DCCD35D2-DC26-46FD-BB8F-95EE77197F5B}">
      <dgm:prSet/>
      <dgm:spPr/>
      <dgm:t>
        <a:bodyPr/>
        <a:lstStyle/>
        <a:p>
          <a:endParaRPr lang="en-US"/>
        </a:p>
      </dgm:t>
    </dgm:pt>
    <dgm:pt modelId="{119D6A12-E418-4555-B9BB-5D91F7394E8A}">
      <dgm:prSet custT="1"/>
      <dgm:spPr/>
      <dgm:t>
        <a:bodyPr/>
        <a:lstStyle/>
        <a:p>
          <a:r>
            <a:rPr lang="en-GB" sz="1200" dirty="0">
              <a:solidFill>
                <a:schemeClr val="accent6">
                  <a:lumMod val="50000"/>
                </a:schemeClr>
              </a:solidFill>
              <a:latin typeface="Century Gothic" panose="020B0502020202020204" pitchFamily="34" charset="0"/>
            </a:rPr>
            <a:t>SENDCo </a:t>
          </a:r>
        </a:p>
        <a:p>
          <a:r>
            <a:rPr lang="en-GB" sz="1200" dirty="0">
              <a:solidFill>
                <a:schemeClr val="accent6">
                  <a:lumMod val="50000"/>
                </a:schemeClr>
              </a:solidFill>
              <a:latin typeface="Century Gothic" panose="020B0502020202020204" pitchFamily="34" charset="0"/>
              <a:hlinkClick xmlns:r="http://schemas.openxmlformats.org/officeDocument/2006/relationships" r:id="rId1">
                <a:extLst>
                  <a:ext uri="{A12FA001-AC4F-418D-AE19-62706E023703}">
                    <ahyp:hlinkClr xmlns:ahyp="http://schemas.microsoft.com/office/drawing/2018/hyperlinkcolor" val="tx"/>
                  </a:ext>
                </a:extLst>
              </a:hlinkClick>
            </a:rPr>
            <a:t>info@sawley-jun.derbyshire.sch.uk</a:t>
          </a:r>
          <a:endParaRPr lang="en-GB" sz="1200" dirty="0">
            <a:solidFill>
              <a:schemeClr val="accent6">
                <a:lumMod val="50000"/>
              </a:schemeClr>
            </a:solidFill>
            <a:latin typeface="Century Gothic" panose="020B0502020202020204" pitchFamily="34" charset="0"/>
          </a:endParaRPr>
        </a:p>
      </dgm:t>
    </dgm:pt>
    <dgm:pt modelId="{DB913977-5C16-4160-88BD-5CBD60693335}" type="parTrans" cxnId="{4AA56EA5-E806-476A-8E3A-FC8CA3C3A596}">
      <dgm:prSet/>
      <dgm:spPr/>
      <dgm:t>
        <a:bodyPr/>
        <a:lstStyle/>
        <a:p>
          <a:endParaRPr lang="en-US"/>
        </a:p>
      </dgm:t>
    </dgm:pt>
    <dgm:pt modelId="{7CCE80C1-B483-4659-AD79-866B8479B869}" type="sibTrans" cxnId="{4AA56EA5-E806-476A-8E3A-FC8CA3C3A596}">
      <dgm:prSet/>
      <dgm:spPr/>
      <dgm:t>
        <a:bodyPr/>
        <a:lstStyle/>
        <a:p>
          <a:endParaRPr lang="en-US"/>
        </a:p>
      </dgm:t>
    </dgm:pt>
    <dgm:pt modelId="{DE502F9E-2136-4E8E-A651-5077099ED7C0}">
      <dgm:prSet custT="1"/>
      <dgm:spPr/>
      <dgm:t>
        <a:bodyPr/>
        <a:lstStyle/>
        <a:p>
          <a:r>
            <a:rPr lang="en-GB" sz="1200" dirty="0">
              <a:solidFill>
                <a:schemeClr val="accent6">
                  <a:lumMod val="50000"/>
                </a:schemeClr>
              </a:solidFill>
              <a:latin typeface="Century Gothic" panose="020B0502020202020204" pitchFamily="34" charset="0"/>
            </a:rPr>
            <a:t>Website</a:t>
          </a:r>
        </a:p>
        <a:p>
          <a:r>
            <a:rPr lang="en-GB" sz="1200" dirty="0">
              <a:solidFill>
                <a:schemeClr val="accent6">
                  <a:lumMod val="50000"/>
                </a:schemeClr>
              </a:solidFill>
              <a:latin typeface="Century Gothic" panose="020B0502020202020204" pitchFamily="34" charset="0"/>
              <a:hlinkClick xmlns:r="http://schemas.openxmlformats.org/officeDocument/2006/relationships" r:id="rId2">
                <a:extLst>
                  <a:ext uri="{A12FA001-AC4F-418D-AE19-62706E023703}">
                    <ahyp:hlinkClr xmlns:ahyp="http://schemas.microsoft.com/office/drawing/2018/hyperlinkcolor" val="tx"/>
                  </a:ext>
                </a:extLst>
              </a:hlinkClick>
            </a:rPr>
            <a:t>www.sawleyjunior.co.uk</a:t>
          </a:r>
          <a:r>
            <a:rPr lang="en-GB" sz="1200" dirty="0">
              <a:solidFill>
                <a:schemeClr val="accent6">
                  <a:lumMod val="50000"/>
                </a:schemeClr>
              </a:solidFill>
              <a:latin typeface="Century Gothic" panose="020B0502020202020204" pitchFamily="34" charset="0"/>
            </a:rPr>
            <a:t> </a:t>
          </a:r>
        </a:p>
      </dgm:t>
    </dgm:pt>
    <dgm:pt modelId="{56B71D6C-089B-4861-AA36-80B30DF0AD5B}" type="parTrans" cxnId="{B4A19AEA-E049-4A64-B915-D2A02B82E1D3}">
      <dgm:prSet/>
      <dgm:spPr/>
      <dgm:t>
        <a:bodyPr/>
        <a:lstStyle/>
        <a:p>
          <a:endParaRPr lang="en-US"/>
        </a:p>
      </dgm:t>
    </dgm:pt>
    <dgm:pt modelId="{40E66E06-6AAC-49BA-B950-951132E44F28}" type="sibTrans" cxnId="{B4A19AEA-E049-4A64-B915-D2A02B82E1D3}">
      <dgm:prSet/>
      <dgm:spPr/>
      <dgm:t>
        <a:bodyPr/>
        <a:lstStyle/>
        <a:p>
          <a:endParaRPr lang="en-US"/>
        </a:p>
      </dgm:t>
    </dgm:pt>
    <dgm:pt modelId="{FB8A2D7E-4796-487B-948A-11808DFD958B}" type="pres">
      <dgm:prSet presAssocID="{0D42D922-C25E-4B68-956E-E77398C2F0B1}" presName="Name0" presStyleCnt="0">
        <dgm:presLayoutVars>
          <dgm:dir/>
          <dgm:resizeHandles val="exact"/>
        </dgm:presLayoutVars>
      </dgm:prSet>
      <dgm:spPr/>
    </dgm:pt>
    <dgm:pt modelId="{6BD2758A-6342-43E3-B2AC-343DAAE612EB}" type="pres">
      <dgm:prSet presAssocID="{740D7403-0951-4A3A-80C8-D39A5DFC96D5}" presName="compNode" presStyleCnt="0"/>
      <dgm:spPr/>
    </dgm:pt>
    <dgm:pt modelId="{A348400D-AE40-4333-AAEB-D9DDE7506964}" type="pres">
      <dgm:prSet presAssocID="{740D7403-0951-4A3A-80C8-D39A5DFC96D5}" presName="pictRect" presStyleLbl="node1" presStyleIdx="0" presStyleCnt="4"/>
      <dgm:spPr>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t="-508" b="-31380"/>
          </a:stretch>
        </a:blipFill>
      </dgm:spPr>
    </dgm:pt>
    <dgm:pt modelId="{0BEA8365-BE05-436D-896B-FDE805DE3437}" type="pres">
      <dgm:prSet presAssocID="{740D7403-0951-4A3A-80C8-D39A5DFC96D5}" presName="textRect" presStyleLbl="revTx" presStyleIdx="0" presStyleCnt="4">
        <dgm:presLayoutVars>
          <dgm:bulletEnabled val="1"/>
        </dgm:presLayoutVars>
      </dgm:prSet>
      <dgm:spPr/>
    </dgm:pt>
    <dgm:pt modelId="{6EBF345F-FCF9-43C4-B994-C18C631899E6}" type="pres">
      <dgm:prSet presAssocID="{51EA83C0-26B6-4587-A32C-E61C2468C8A5}" presName="sibTrans" presStyleLbl="sibTrans2D1" presStyleIdx="0" presStyleCnt="0"/>
      <dgm:spPr/>
    </dgm:pt>
    <dgm:pt modelId="{22C7E2ED-9968-49CC-8024-222773A06428}" type="pres">
      <dgm:prSet presAssocID="{2A3C2C3C-D5EF-43E3-A91F-6CAE9414A93C}" presName="compNode" presStyleCnt="0"/>
      <dgm:spPr/>
    </dgm:pt>
    <dgm:pt modelId="{8BA93931-B007-473A-B62B-2FD30E32AEA0}" type="pres">
      <dgm:prSet presAssocID="{2A3C2C3C-D5EF-43E3-A91F-6CAE9414A93C}" presName="pictRect" presStyleLbl="node1" presStyleIdx="1" presStyleCnt="4"/>
      <dgm:spPr>
        <a:blipFill dpi="0" rotWithShape="1">
          <a:blip xmlns:r="http://schemas.openxmlformats.org/officeDocument/2006/relationships" r:embed="rId4" cstate="print">
            <a:extLst>
              <a:ext uri="{28A0092B-C50C-407E-A947-70E740481C1C}">
                <a14:useLocalDpi xmlns:a14="http://schemas.microsoft.com/office/drawing/2010/main" val="0"/>
              </a:ext>
            </a:extLst>
          </a:blip>
          <a:srcRect/>
          <a:stretch>
            <a:fillRect t="-508" b="-22000"/>
          </a:stretch>
        </a:blipFill>
      </dgm:spPr>
    </dgm:pt>
    <dgm:pt modelId="{F942F35D-2255-44F6-BD48-DA8C05052AFE}" type="pres">
      <dgm:prSet presAssocID="{2A3C2C3C-D5EF-43E3-A91F-6CAE9414A93C}" presName="textRect" presStyleLbl="revTx" presStyleIdx="1" presStyleCnt="4">
        <dgm:presLayoutVars>
          <dgm:bulletEnabled val="1"/>
        </dgm:presLayoutVars>
      </dgm:prSet>
      <dgm:spPr/>
    </dgm:pt>
    <dgm:pt modelId="{FC009CFD-F903-44FB-A950-657A2F9D51C8}" type="pres">
      <dgm:prSet presAssocID="{0F341171-D457-4411-8AA9-82171C13BFA5}" presName="sibTrans" presStyleLbl="sibTrans2D1" presStyleIdx="0" presStyleCnt="0"/>
      <dgm:spPr/>
    </dgm:pt>
    <dgm:pt modelId="{6CCD13BE-24D2-40FA-BE24-1801E85BD061}" type="pres">
      <dgm:prSet presAssocID="{119D6A12-E418-4555-B9BB-5D91F7394E8A}" presName="compNode" presStyleCnt="0"/>
      <dgm:spPr/>
    </dgm:pt>
    <dgm:pt modelId="{9EF3A5BD-A410-43CC-92EE-9560B043434B}" type="pres">
      <dgm:prSet presAssocID="{119D6A12-E418-4555-B9BB-5D91F7394E8A}" presName="pictRect" presStyleLbl="node1" presStyleIdx="2" presStyleCnt="4"/>
      <dgm:spPr>
        <a:blipFill dpi="0" rotWithShape="1">
          <a:blip xmlns:r="http://schemas.openxmlformats.org/officeDocument/2006/relationships" r:embed="rId5">
            <a:extLst>
              <a:ext uri="{28A0092B-C50C-407E-A947-70E740481C1C}">
                <a14:useLocalDpi xmlns:a14="http://schemas.microsoft.com/office/drawing/2010/main" val="0"/>
              </a:ext>
            </a:extLst>
          </a:blip>
          <a:srcRect/>
          <a:stretch>
            <a:fillRect l="13671" t="2896" r="17151" b="1802"/>
          </a:stretch>
        </a:blipFill>
      </dgm:spPr>
    </dgm:pt>
    <dgm:pt modelId="{13EFD886-B2C5-4635-9AD5-89F3C589480B}" type="pres">
      <dgm:prSet presAssocID="{119D6A12-E418-4555-B9BB-5D91F7394E8A}" presName="textRect" presStyleLbl="revTx" presStyleIdx="2" presStyleCnt="4">
        <dgm:presLayoutVars>
          <dgm:bulletEnabled val="1"/>
        </dgm:presLayoutVars>
      </dgm:prSet>
      <dgm:spPr/>
    </dgm:pt>
    <dgm:pt modelId="{2BC5994E-5FE0-4CFF-B386-6F58D06926AD}" type="pres">
      <dgm:prSet presAssocID="{7CCE80C1-B483-4659-AD79-866B8479B869}" presName="sibTrans" presStyleLbl="sibTrans2D1" presStyleIdx="0" presStyleCnt="0"/>
      <dgm:spPr/>
    </dgm:pt>
    <dgm:pt modelId="{DF1E0511-4F6D-4903-B59B-9EB2098DB3F0}" type="pres">
      <dgm:prSet presAssocID="{DE502F9E-2136-4E8E-A651-5077099ED7C0}" presName="compNode" presStyleCnt="0"/>
      <dgm:spPr/>
    </dgm:pt>
    <dgm:pt modelId="{A1B58C8C-0006-4A5F-BDB3-5C2565D70CE8}" type="pres">
      <dgm:prSet presAssocID="{DE502F9E-2136-4E8E-A651-5077099ED7C0}" presName="pictRect" presStyleLbl="node1" presStyleIdx="3" presStyleCnt="4"/>
      <dgm:spPr>
        <a:blipFill dpi="0" rotWithShape="1">
          <a:blip xmlns:r="http://schemas.openxmlformats.org/officeDocument/2006/relationships" r:embed="rId6">
            <a:extLst>
              <a:ext uri="{28A0092B-C50C-407E-A947-70E740481C1C}">
                <a14:useLocalDpi xmlns:a14="http://schemas.microsoft.com/office/drawing/2010/main" val="0"/>
              </a:ext>
            </a:extLst>
          </a:blip>
          <a:srcRect/>
          <a:stretch>
            <a:fillRect t="-508" b="-31380"/>
          </a:stretch>
        </a:blipFill>
      </dgm:spPr>
    </dgm:pt>
    <dgm:pt modelId="{1902B3A7-4D39-4FAC-BB89-D33FE889E17B}" type="pres">
      <dgm:prSet presAssocID="{DE502F9E-2136-4E8E-A651-5077099ED7C0}" presName="textRect" presStyleLbl="revTx" presStyleIdx="3" presStyleCnt="4">
        <dgm:presLayoutVars>
          <dgm:bulletEnabled val="1"/>
        </dgm:presLayoutVars>
      </dgm:prSet>
      <dgm:spPr/>
    </dgm:pt>
  </dgm:ptLst>
  <dgm:cxnLst>
    <dgm:cxn modelId="{5CBD9C17-75DD-468A-9FDD-958A3996A948}" type="presOf" srcId="{740D7403-0951-4A3A-80C8-D39A5DFC96D5}" destId="{0BEA8365-BE05-436D-896B-FDE805DE3437}" srcOrd="0" destOrd="0" presId="urn:microsoft.com/office/officeart/2005/8/layout/pList1"/>
    <dgm:cxn modelId="{D96ED622-8207-47C7-8B71-8F0FA3E87DAD}" type="presOf" srcId="{119D6A12-E418-4555-B9BB-5D91F7394E8A}" destId="{13EFD886-B2C5-4635-9AD5-89F3C589480B}" srcOrd="0" destOrd="0" presId="urn:microsoft.com/office/officeart/2005/8/layout/pList1"/>
    <dgm:cxn modelId="{8AE6B46A-37E8-4D8B-AD04-9DD60042AD25}" type="presOf" srcId="{0D42D922-C25E-4B68-956E-E77398C2F0B1}" destId="{FB8A2D7E-4796-487B-948A-11808DFD958B}" srcOrd="0" destOrd="0" presId="urn:microsoft.com/office/officeart/2005/8/layout/pList1"/>
    <dgm:cxn modelId="{DD8D2B52-2843-43CA-B001-A0615B3AB41A}" srcId="{0D42D922-C25E-4B68-956E-E77398C2F0B1}" destId="{740D7403-0951-4A3A-80C8-D39A5DFC96D5}" srcOrd="0" destOrd="0" parTransId="{46705ED0-20F1-4928-A92D-E3A3272EB6B3}" sibTransId="{51EA83C0-26B6-4587-A32C-E61C2468C8A5}"/>
    <dgm:cxn modelId="{B9D64499-5537-4FC1-AC92-BD19C3860E76}" type="presOf" srcId="{DE502F9E-2136-4E8E-A651-5077099ED7C0}" destId="{1902B3A7-4D39-4FAC-BB89-D33FE889E17B}" srcOrd="0" destOrd="0" presId="urn:microsoft.com/office/officeart/2005/8/layout/pList1"/>
    <dgm:cxn modelId="{4AA56EA5-E806-476A-8E3A-FC8CA3C3A596}" srcId="{0D42D922-C25E-4B68-956E-E77398C2F0B1}" destId="{119D6A12-E418-4555-B9BB-5D91F7394E8A}" srcOrd="2" destOrd="0" parTransId="{DB913977-5C16-4160-88BD-5CBD60693335}" sibTransId="{7CCE80C1-B483-4659-AD79-866B8479B869}"/>
    <dgm:cxn modelId="{6F5E55BA-10D1-408A-ACA5-05563569DCF6}" type="presOf" srcId="{51EA83C0-26B6-4587-A32C-E61C2468C8A5}" destId="{6EBF345F-FCF9-43C4-B994-C18C631899E6}" srcOrd="0" destOrd="0" presId="urn:microsoft.com/office/officeart/2005/8/layout/pList1"/>
    <dgm:cxn modelId="{46B1A0BA-19C9-4946-9B82-1796CA3021BE}" type="presOf" srcId="{0F341171-D457-4411-8AA9-82171C13BFA5}" destId="{FC009CFD-F903-44FB-A950-657A2F9D51C8}" srcOrd="0" destOrd="0" presId="urn:microsoft.com/office/officeart/2005/8/layout/pList1"/>
    <dgm:cxn modelId="{DCCD35D2-DC26-46FD-BB8F-95EE77197F5B}" srcId="{0D42D922-C25E-4B68-956E-E77398C2F0B1}" destId="{2A3C2C3C-D5EF-43E3-A91F-6CAE9414A93C}" srcOrd="1" destOrd="0" parTransId="{1C346B7C-9384-43A2-88A5-F74BF724F86C}" sibTransId="{0F341171-D457-4411-8AA9-82171C13BFA5}"/>
    <dgm:cxn modelId="{EC2ED6D6-F446-46EE-A969-8DA7DF9EFC47}" type="presOf" srcId="{7CCE80C1-B483-4659-AD79-866B8479B869}" destId="{2BC5994E-5FE0-4CFF-B386-6F58D06926AD}" srcOrd="0" destOrd="0" presId="urn:microsoft.com/office/officeart/2005/8/layout/pList1"/>
    <dgm:cxn modelId="{CC6237E8-CB98-4C12-928E-5204108BE4BB}" type="presOf" srcId="{2A3C2C3C-D5EF-43E3-A91F-6CAE9414A93C}" destId="{F942F35D-2255-44F6-BD48-DA8C05052AFE}" srcOrd="0" destOrd="0" presId="urn:microsoft.com/office/officeart/2005/8/layout/pList1"/>
    <dgm:cxn modelId="{B4A19AEA-E049-4A64-B915-D2A02B82E1D3}" srcId="{0D42D922-C25E-4B68-956E-E77398C2F0B1}" destId="{DE502F9E-2136-4E8E-A651-5077099ED7C0}" srcOrd="3" destOrd="0" parTransId="{56B71D6C-089B-4861-AA36-80B30DF0AD5B}" sibTransId="{40E66E06-6AAC-49BA-B950-951132E44F28}"/>
    <dgm:cxn modelId="{EFE737B9-CC9E-41F1-9773-4AA1007E4CF1}" type="presParOf" srcId="{FB8A2D7E-4796-487B-948A-11808DFD958B}" destId="{6BD2758A-6342-43E3-B2AC-343DAAE612EB}" srcOrd="0" destOrd="0" presId="urn:microsoft.com/office/officeart/2005/8/layout/pList1"/>
    <dgm:cxn modelId="{2097D56E-CFE0-471B-A225-A0C95402413C}" type="presParOf" srcId="{6BD2758A-6342-43E3-B2AC-343DAAE612EB}" destId="{A348400D-AE40-4333-AAEB-D9DDE7506964}" srcOrd="0" destOrd="0" presId="urn:microsoft.com/office/officeart/2005/8/layout/pList1"/>
    <dgm:cxn modelId="{B49C0EAC-FEC7-45DD-9BC8-DBF38C57ECB2}" type="presParOf" srcId="{6BD2758A-6342-43E3-B2AC-343DAAE612EB}" destId="{0BEA8365-BE05-436D-896B-FDE805DE3437}" srcOrd="1" destOrd="0" presId="urn:microsoft.com/office/officeart/2005/8/layout/pList1"/>
    <dgm:cxn modelId="{2A038B9F-39B7-49A0-989B-8CA62997FBAE}" type="presParOf" srcId="{FB8A2D7E-4796-487B-948A-11808DFD958B}" destId="{6EBF345F-FCF9-43C4-B994-C18C631899E6}" srcOrd="1" destOrd="0" presId="urn:microsoft.com/office/officeart/2005/8/layout/pList1"/>
    <dgm:cxn modelId="{0351349B-D043-446B-BDDF-14FD1FBBDB38}" type="presParOf" srcId="{FB8A2D7E-4796-487B-948A-11808DFD958B}" destId="{22C7E2ED-9968-49CC-8024-222773A06428}" srcOrd="2" destOrd="0" presId="urn:microsoft.com/office/officeart/2005/8/layout/pList1"/>
    <dgm:cxn modelId="{A75889E2-3DBE-4780-8B10-2743E1E60BD3}" type="presParOf" srcId="{22C7E2ED-9968-49CC-8024-222773A06428}" destId="{8BA93931-B007-473A-B62B-2FD30E32AEA0}" srcOrd="0" destOrd="0" presId="urn:microsoft.com/office/officeart/2005/8/layout/pList1"/>
    <dgm:cxn modelId="{D7139A4E-2151-4D6F-9083-17C3DC3C8F65}" type="presParOf" srcId="{22C7E2ED-9968-49CC-8024-222773A06428}" destId="{F942F35D-2255-44F6-BD48-DA8C05052AFE}" srcOrd="1" destOrd="0" presId="urn:microsoft.com/office/officeart/2005/8/layout/pList1"/>
    <dgm:cxn modelId="{3F602D8C-A885-4148-837A-BD766C586A4D}" type="presParOf" srcId="{FB8A2D7E-4796-487B-948A-11808DFD958B}" destId="{FC009CFD-F903-44FB-A950-657A2F9D51C8}" srcOrd="3" destOrd="0" presId="urn:microsoft.com/office/officeart/2005/8/layout/pList1"/>
    <dgm:cxn modelId="{29DF2AF4-F0F4-4FAC-B62B-9EEEE0DC5937}" type="presParOf" srcId="{FB8A2D7E-4796-487B-948A-11808DFD958B}" destId="{6CCD13BE-24D2-40FA-BE24-1801E85BD061}" srcOrd="4" destOrd="0" presId="urn:microsoft.com/office/officeart/2005/8/layout/pList1"/>
    <dgm:cxn modelId="{A78B769C-8223-4CDD-8D90-B3A8CD96CF67}" type="presParOf" srcId="{6CCD13BE-24D2-40FA-BE24-1801E85BD061}" destId="{9EF3A5BD-A410-43CC-92EE-9560B043434B}" srcOrd="0" destOrd="0" presId="urn:microsoft.com/office/officeart/2005/8/layout/pList1"/>
    <dgm:cxn modelId="{D5237D91-E096-4B1E-ABF0-73DC72902A6A}" type="presParOf" srcId="{6CCD13BE-24D2-40FA-BE24-1801E85BD061}" destId="{13EFD886-B2C5-4635-9AD5-89F3C589480B}" srcOrd="1" destOrd="0" presId="urn:microsoft.com/office/officeart/2005/8/layout/pList1"/>
    <dgm:cxn modelId="{5B2B0F86-053D-45DD-89D6-9DFE3649758D}" type="presParOf" srcId="{FB8A2D7E-4796-487B-948A-11808DFD958B}" destId="{2BC5994E-5FE0-4CFF-B386-6F58D06926AD}" srcOrd="5" destOrd="0" presId="urn:microsoft.com/office/officeart/2005/8/layout/pList1"/>
    <dgm:cxn modelId="{6FD4B9AE-DB62-4810-A95F-C4CCF80E10D0}" type="presParOf" srcId="{FB8A2D7E-4796-487B-948A-11808DFD958B}" destId="{DF1E0511-4F6D-4903-B59B-9EB2098DB3F0}" srcOrd="6" destOrd="0" presId="urn:microsoft.com/office/officeart/2005/8/layout/pList1"/>
    <dgm:cxn modelId="{D2D6D5EB-3CCA-4B0C-8B70-6C7316DD7123}" type="presParOf" srcId="{DF1E0511-4F6D-4903-B59B-9EB2098DB3F0}" destId="{A1B58C8C-0006-4A5F-BDB3-5C2565D70CE8}" srcOrd="0" destOrd="0" presId="urn:microsoft.com/office/officeart/2005/8/layout/pList1"/>
    <dgm:cxn modelId="{C9E78C7F-7DDB-4941-B783-911C62383CF6}" type="presParOf" srcId="{DF1E0511-4F6D-4903-B59B-9EB2098DB3F0}" destId="{1902B3A7-4D39-4FAC-BB89-D33FE889E17B}" srcOrd="1" destOrd="0" presId="urn:microsoft.com/office/officeart/2005/8/layout/p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F7CAA3-8ADE-47BA-87DD-22AB36B7034D}">
      <dsp:nvSpPr>
        <dsp:cNvPr id="0" name=""/>
        <dsp:cNvSpPr/>
      </dsp:nvSpPr>
      <dsp:spPr>
        <a:xfrm>
          <a:off x="2527692" y="2254933"/>
          <a:ext cx="1771039" cy="1373861"/>
        </a:xfrm>
        <a:prstGeom prst="hexagon">
          <a:avLst>
            <a:gd name="adj" fmla="val 25000"/>
            <a:gd name="vf" fmla="val 11547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6510" rIns="0" bIns="16510" numCol="1" spcCol="1270" anchor="ctr" anchorCtr="0">
          <a:noAutofit/>
        </a:bodyPr>
        <a:lstStyle/>
        <a:p>
          <a:pPr marL="0" lvl="0" indent="0" algn="ctr" defTabSz="577850">
            <a:lnSpc>
              <a:spcPct val="125000"/>
            </a:lnSpc>
            <a:spcBef>
              <a:spcPct val="0"/>
            </a:spcBef>
            <a:spcAft>
              <a:spcPct val="35000"/>
            </a:spcAft>
            <a:buNone/>
          </a:pPr>
          <a:r>
            <a:rPr lang="en-US" sz="1300" kern="1200" dirty="0">
              <a:latin typeface="Twinkl" pitchFamily="2" charset="0"/>
            </a:rPr>
            <a:t>Communication and Interaction</a:t>
          </a:r>
        </a:p>
      </dsp:txBody>
      <dsp:txXfrm>
        <a:off x="2789767" y="2458234"/>
        <a:ext cx="1246889" cy="967259"/>
      </dsp:txXfrm>
    </dsp:sp>
    <dsp:sp modelId="{EE250B44-87E8-4B24-9A25-74E57D46150B}">
      <dsp:nvSpPr>
        <dsp:cNvPr id="0" name=""/>
        <dsp:cNvSpPr/>
      </dsp:nvSpPr>
      <dsp:spPr>
        <a:xfrm>
          <a:off x="2663012" y="2862030"/>
          <a:ext cx="186844" cy="161118"/>
        </a:xfrm>
        <a:prstGeom prst="hexagon">
          <a:avLst>
            <a:gd name="adj" fmla="val 25000"/>
            <a:gd name="vf" fmla="val 115470"/>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029173-F781-4004-9A36-162902C9D767}">
      <dsp:nvSpPr>
        <dsp:cNvPr id="0" name=""/>
        <dsp:cNvSpPr/>
      </dsp:nvSpPr>
      <dsp:spPr>
        <a:xfrm>
          <a:off x="1254273" y="1508127"/>
          <a:ext cx="1600519" cy="1373861"/>
        </a:xfrm>
        <a:prstGeom prst="hexagon">
          <a:avLst>
            <a:gd name="adj" fmla="val 25000"/>
            <a:gd name="vf" fmla="val 1154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7000" r="-7000"/>
          </a:stretch>
        </a:blip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757508D-71BA-43DC-8B63-1C75154B89DE}">
      <dsp:nvSpPr>
        <dsp:cNvPr id="0" name=""/>
        <dsp:cNvSpPr/>
      </dsp:nvSpPr>
      <dsp:spPr>
        <a:xfrm>
          <a:off x="2337973" y="2691477"/>
          <a:ext cx="186844" cy="161118"/>
        </a:xfrm>
        <a:prstGeom prst="hexagon">
          <a:avLst>
            <a:gd name="adj" fmla="val 25000"/>
            <a:gd name="vf" fmla="val 115470"/>
          </a:avLst>
        </a:prstGeom>
        <a:solidFill>
          <a:schemeClr val="lt1">
            <a:hueOff val="0"/>
            <a:satOff val="0"/>
            <a:lumOff val="0"/>
            <a:alphaOff val="0"/>
          </a:schemeClr>
        </a:solidFill>
        <a:ln w="12700" cap="flat" cmpd="sng" algn="ctr">
          <a:solidFill>
            <a:schemeClr val="accent5">
              <a:hueOff val="2450504"/>
              <a:satOff val="-3514"/>
              <a:lumOff val="1737"/>
              <a:alphaOff val="0"/>
            </a:schemeClr>
          </a:solidFill>
          <a:prstDash val="solid"/>
          <a:miter lim="800000"/>
        </a:ln>
        <a:effectLst/>
      </dsp:spPr>
      <dsp:style>
        <a:lnRef idx="2">
          <a:scrgbClr r="0" g="0" b="0"/>
        </a:lnRef>
        <a:fillRef idx="1">
          <a:scrgbClr r="0" g="0" b="0"/>
        </a:fillRef>
        <a:effectRef idx="0">
          <a:scrgbClr r="0" g="0" b="0"/>
        </a:effectRef>
        <a:fontRef idx="minor"/>
      </dsp:style>
    </dsp:sp>
    <dsp:sp modelId="{4B5FD107-B7FF-4B83-8A58-054E0058C6CE}">
      <dsp:nvSpPr>
        <dsp:cNvPr id="0" name=""/>
        <dsp:cNvSpPr/>
      </dsp:nvSpPr>
      <dsp:spPr>
        <a:xfrm>
          <a:off x="3970221" y="1497603"/>
          <a:ext cx="1600519" cy="1373861"/>
        </a:xfrm>
        <a:prstGeom prst="hexagon">
          <a:avLst>
            <a:gd name="adj" fmla="val 25000"/>
            <a:gd name="vf" fmla="val 115470"/>
          </a:avLst>
        </a:prstGeom>
        <a:solidFill>
          <a:schemeClr val="accent5">
            <a:hueOff val="5717842"/>
            <a:satOff val="-8200"/>
            <a:lumOff val="4052"/>
            <a:alphaOff val="0"/>
          </a:schemeClr>
        </a:solidFill>
        <a:ln w="12700" cap="flat" cmpd="sng" algn="ctr">
          <a:solidFill>
            <a:schemeClr val="accent5">
              <a:hueOff val="5717842"/>
              <a:satOff val="-8200"/>
              <a:lumOff val="40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0320" rIns="0" bIns="2032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Twinkl" pitchFamily="2" charset="0"/>
            </a:rPr>
            <a:t>Cognition and Learning</a:t>
          </a:r>
        </a:p>
      </dsp:txBody>
      <dsp:txXfrm>
        <a:off x="4218086" y="1710367"/>
        <a:ext cx="1104789" cy="948333"/>
      </dsp:txXfrm>
    </dsp:sp>
    <dsp:sp modelId="{59C66A2D-5000-47A3-B78F-BFDC8BA288B8}">
      <dsp:nvSpPr>
        <dsp:cNvPr id="0" name=""/>
        <dsp:cNvSpPr/>
      </dsp:nvSpPr>
      <dsp:spPr>
        <a:xfrm>
          <a:off x="5066612" y="2679502"/>
          <a:ext cx="186844" cy="161118"/>
        </a:xfrm>
        <a:prstGeom prst="hexagon">
          <a:avLst>
            <a:gd name="adj" fmla="val 25000"/>
            <a:gd name="vf" fmla="val 115470"/>
          </a:avLst>
        </a:prstGeom>
        <a:solidFill>
          <a:schemeClr val="lt1">
            <a:hueOff val="0"/>
            <a:satOff val="0"/>
            <a:lumOff val="0"/>
            <a:alphaOff val="0"/>
          </a:schemeClr>
        </a:solidFill>
        <a:ln w="12700" cap="flat" cmpd="sng" algn="ctr">
          <a:solidFill>
            <a:schemeClr val="accent5">
              <a:hueOff val="4901007"/>
              <a:satOff val="-7028"/>
              <a:lumOff val="3473"/>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62800C-DA53-4FFE-8C46-63A7580953B4}">
      <dsp:nvSpPr>
        <dsp:cNvPr id="0" name=""/>
        <dsp:cNvSpPr/>
      </dsp:nvSpPr>
      <dsp:spPr>
        <a:xfrm>
          <a:off x="5334541" y="2252755"/>
          <a:ext cx="1600519" cy="1373861"/>
        </a:xfrm>
        <a:prstGeom prst="hexagon">
          <a:avLst>
            <a:gd name="adj" fmla="val 25000"/>
            <a:gd name="vf" fmla="val 11547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10000" b="-10000"/>
          </a:stretch>
        </a:blipFill>
        <a:ln w="12700" cap="flat" cmpd="sng" algn="ctr">
          <a:solidFill>
            <a:schemeClr val="accent5">
              <a:hueOff val="5717842"/>
              <a:satOff val="-8200"/>
              <a:lumOff val="4052"/>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5E02EA-34AD-48F0-9938-510507643562}">
      <dsp:nvSpPr>
        <dsp:cNvPr id="0" name=""/>
        <dsp:cNvSpPr/>
      </dsp:nvSpPr>
      <dsp:spPr>
        <a:xfrm>
          <a:off x="5371205" y="2868199"/>
          <a:ext cx="186844" cy="161118"/>
        </a:xfrm>
        <a:prstGeom prst="hexagon">
          <a:avLst>
            <a:gd name="adj" fmla="val 25000"/>
            <a:gd name="vf" fmla="val 115470"/>
          </a:avLst>
        </a:prstGeom>
        <a:solidFill>
          <a:schemeClr val="lt1">
            <a:hueOff val="0"/>
            <a:satOff val="0"/>
            <a:lumOff val="0"/>
            <a:alphaOff val="0"/>
          </a:schemeClr>
        </a:solidFill>
        <a:ln w="12700" cap="flat" cmpd="sng" algn="ctr">
          <a:solidFill>
            <a:schemeClr val="accent5">
              <a:hueOff val="7351511"/>
              <a:satOff val="-10542"/>
              <a:lumOff val="521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1BCA09C-1C21-4AB9-8EA0-2EADE2252A0C}">
      <dsp:nvSpPr>
        <dsp:cNvPr id="0" name=""/>
        <dsp:cNvSpPr/>
      </dsp:nvSpPr>
      <dsp:spPr>
        <a:xfrm>
          <a:off x="2612952" y="757329"/>
          <a:ext cx="1600519" cy="1373861"/>
        </a:xfrm>
        <a:prstGeom prst="hexagon">
          <a:avLst>
            <a:gd name="adj" fmla="val 25000"/>
            <a:gd name="vf" fmla="val 115470"/>
          </a:avLst>
        </a:prstGeom>
        <a:solidFill>
          <a:schemeClr val="accent5">
            <a:hueOff val="11435684"/>
            <a:satOff val="-16399"/>
            <a:lumOff val="8105"/>
            <a:alphaOff val="0"/>
          </a:schemeClr>
        </a:solidFill>
        <a:ln w="12700" cap="flat" cmpd="sng" algn="ctr">
          <a:solidFill>
            <a:schemeClr val="accent5">
              <a:hueOff val="11435684"/>
              <a:satOff val="-16399"/>
              <a:lumOff val="810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7780" rIns="0" bIns="17780" numCol="1" spcCol="1270" anchor="ctr" anchorCtr="0">
          <a:noAutofit/>
        </a:bodyPr>
        <a:lstStyle/>
        <a:p>
          <a:pPr marL="0" lvl="0" indent="0" algn="ctr" defTabSz="622300">
            <a:lnSpc>
              <a:spcPct val="125000"/>
            </a:lnSpc>
            <a:spcBef>
              <a:spcPct val="0"/>
            </a:spcBef>
            <a:spcAft>
              <a:spcPct val="35000"/>
            </a:spcAft>
            <a:buNone/>
          </a:pPr>
          <a:r>
            <a:rPr lang="en-US" sz="1400" kern="1200" dirty="0">
              <a:latin typeface="Twinkl" pitchFamily="2" charset="0"/>
            </a:rPr>
            <a:t>Social, Emotional and Mental Health</a:t>
          </a:r>
        </a:p>
      </dsp:txBody>
      <dsp:txXfrm>
        <a:off x="2860817" y="970093"/>
        <a:ext cx="1104789" cy="948333"/>
      </dsp:txXfrm>
    </dsp:sp>
    <dsp:sp modelId="{C39C9334-8E49-4FD1-8C42-39BB17E52E75}">
      <dsp:nvSpPr>
        <dsp:cNvPr id="0" name=""/>
        <dsp:cNvSpPr/>
      </dsp:nvSpPr>
      <dsp:spPr>
        <a:xfrm>
          <a:off x="3702293" y="785634"/>
          <a:ext cx="186844" cy="161118"/>
        </a:xfrm>
        <a:prstGeom prst="hexagon">
          <a:avLst>
            <a:gd name="adj" fmla="val 25000"/>
            <a:gd name="vf" fmla="val 115470"/>
          </a:avLst>
        </a:prstGeom>
        <a:solidFill>
          <a:schemeClr val="lt1">
            <a:hueOff val="0"/>
            <a:satOff val="0"/>
            <a:lumOff val="0"/>
            <a:alphaOff val="0"/>
          </a:schemeClr>
        </a:solidFill>
        <a:ln w="12700" cap="flat" cmpd="sng" algn="ctr">
          <a:solidFill>
            <a:schemeClr val="accent5">
              <a:hueOff val="9802015"/>
              <a:satOff val="-14057"/>
              <a:lumOff val="6947"/>
              <a:alphaOff val="0"/>
            </a:schemeClr>
          </a:solidFill>
          <a:prstDash val="solid"/>
          <a:miter lim="800000"/>
        </a:ln>
        <a:effectLst/>
      </dsp:spPr>
      <dsp:style>
        <a:lnRef idx="2">
          <a:scrgbClr r="0" g="0" b="0"/>
        </a:lnRef>
        <a:fillRef idx="1">
          <a:scrgbClr r="0" g="0" b="0"/>
        </a:fillRef>
        <a:effectRef idx="0">
          <a:scrgbClr r="0" g="0" b="0"/>
        </a:effectRef>
        <a:fontRef idx="minor"/>
      </dsp:style>
    </dsp:sp>
    <dsp:sp modelId="{AC39F5CB-7B68-41AD-AB7F-D7954B1AADA4}">
      <dsp:nvSpPr>
        <dsp:cNvPr id="0" name=""/>
        <dsp:cNvSpPr/>
      </dsp:nvSpPr>
      <dsp:spPr>
        <a:xfrm>
          <a:off x="3970221" y="0"/>
          <a:ext cx="1600519" cy="1373861"/>
        </a:xfrm>
        <a:prstGeom prst="hexagon">
          <a:avLst>
            <a:gd name="adj" fmla="val 25000"/>
            <a:gd name="vf" fmla="val 115470"/>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t="-8000" b="-8000"/>
          </a:stretch>
        </a:blipFill>
        <a:ln w="12700" cap="flat" cmpd="sng" algn="ctr">
          <a:solidFill>
            <a:schemeClr val="accent5">
              <a:hueOff val="11435684"/>
              <a:satOff val="-16399"/>
              <a:lumOff val="8105"/>
              <a:alphaOff val="0"/>
            </a:schemeClr>
          </a:solidFill>
          <a:prstDash val="solid"/>
          <a:miter lim="800000"/>
        </a:ln>
        <a:effectLst/>
      </dsp:spPr>
      <dsp:style>
        <a:lnRef idx="2">
          <a:scrgbClr r="0" g="0" b="0"/>
        </a:lnRef>
        <a:fillRef idx="1">
          <a:scrgbClr r="0" g="0" b="0"/>
        </a:fillRef>
        <a:effectRef idx="0">
          <a:scrgbClr r="0" g="0" b="0"/>
        </a:effectRef>
        <a:fontRef idx="minor"/>
      </dsp:style>
    </dsp:sp>
    <dsp:sp modelId="{E4836296-DE17-4BE8-921E-995DD1036D08}">
      <dsp:nvSpPr>
        <dsp:cNvPr id="0" name=""/>
        <dsp:cNvSpPr/>
      </dsp:nvSpPr>
      <dsp:spPr>
        <a:xfrm>
          <a:off x="4006885" y="608911"/>
          <a:ext cx="186844" cy="161118"/>
        </a:xfrm>
        <a:prstGeom prst="hexagon">
          <a:avLst>
            <a:gd name="adj" fmla="val 25000"/>
            <a:gd name="vf" fmla="val 115470"/>
          </a:avLst>
        </a:prstGeom>
        <a:solidFill>
          <a:schemeClr val="lt1">
            <a:hueOff val="0"/>
            <a:satOff val="0"/>
            <a:lumOff val="0"/>
            <a:alphaOff val="0"/>
          </a:schemeClr>
        </a:solidFill>
        <a:ln w="12700" cap="flat" cmpd="sng" algn="ctr">
          <a:solidFill>
            <a:schemeClr val="accent5">
              <a:hueOff val="12252518"/>
              <a:satOff val="-17571"/>
              <a:lumOff val="8684"/>
              <a:alphaOff val="0"/>
            </a:schemeClr>
          </a:solidFill>
          <a:prstDash val="solid"/>
          <a:miter lim="800000"/>
        </a:ln>
        <a:effectLst/>
      </dsp:spPr>
      <dsp:style>
        <a:lnRef idx="2">
          <a:scrgbClr r="0" g="0" b="0"/>
        </a:lnRef>
        <a:fillRef idx="1">
          <a:scrgbClr r="0" g="0" b="0"/>
        </a:fillRef>
        <a:effectRef idx="0">
          <a:scrgbClr r="0" g="0" b="0"/>
        </a:effectRef>
        <a:fontRef idx="minor"/>
      </dsp:style>
    </dsp:sp>
    <dsp:sp modelId="{6A234500-E2C2-4369-8926-49286581DCE0}">
      <dsp:nvSpPr>
        <dsp:cNvPr id="0" name=""/>
        <dsp:cNvSpPr/>
      </dsp:nvSpPr>
      <dsp:spPr>
        <a:xfrm>
          <a:off x="5334541" y="755152"/>
          <a:ext cx="1600519" cy="1373861"/>
        </a:xfrm>
        <a:prstGeom prst="hexagon">
          <a:avLst>
            <a:gd name="adj" fmla="val 25000"/>
            <a:gd name="vf" fmla="val 115470"/>
          </a:avLst>
        </a:prstGeom>
        <a:solidFill>
          <a:schemeClr val="accent5">
            <a:hueOff val="17153525"/>
            <a:satOff val="-24599"/>
            <a:lumOff val="12157"/>
            <a:alphaOff val="0"/>
          </a:schemeClr>
        </a:solidFill>
        <a:ln w="12700" cap="flat" cmpd="sng" algn="ctr">
          <a:solidFill>
            <a:schemeClr val="accent5">
              <a:hueOff val="17153525"/>
              <a:satOff val="-24599"/>
              <a:lumOff val="1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0320" rIns="0" bIns="20320" numCol="1" spcCol="1270" anchor="ctr" anchorCtr="0">
          <a:noAutofit/>
        </a:bodyPr>
        <a:lstStyle/>
        <a:p>
          <a:pPr marL="0" lvl="0" indent="0" algn="ctr" defTabSz="711200">
            <a:lnSpc>
              <a:spcPct val="125000"/>
            </a:lnSpc>
            <a:spcBef>
              <a:spcPct val="0"/>
            </a:spcBef>
            <a:spcAft>
              <a:spcPct val="35000"/>
            </a:spcAft>
            <a:buNone/>
          </a:pPr>
          <a:r>
            <a:rPr lang="en-US" sz="1600" kern="1200" dirty="0">
              <a:latin typeface="Twinkl" pitchFamily="2" charset="0"/>
            </a:rPr>
            <a:t>Sensory and/ or Physical</a:t>
          </a:r>
        </a:p>
      </dsp:txBody>
      <dsp:txXfrm>
        <a:off x="5582406" y="967916"/>
        <a:ext cx="1104789" cy="948333"/>
      </dsp:txXfrm>
    </dsp:sp>
    <dsp:sp modelId="{C7A54315-47F6-4ECC-9FE0-33D79B4FBE1F}">
      <dsp:nvSpPr>
        <dsp:cNvPr id="0" name=""/>
        <dsp:cNvSpPr/>
      </dsp:nvSpPr>
      <dsp:spPr>
        <a:xfrm>
          <a:off x="6710847" y="1361523"/>
          <a:ext cx="186844" cy="161118"/>
        </a:xfrm>
        <a:prstGeom prst="hexagon">
          <a:avLst>
            <a:gd name="adj" fmla="val 25000"/>
            <a:gd name="vf" fmla="val 115470"/>
          </a:avLst>
        </a:prstGeom>
        <a:solidFill>
          <a:schemeClr val="lt1">
            <a:hueOff val="0"/>
            <a:satOff val="0"/>
            <a:lumOff val="0"/>
            <a:alphaOff val="0"/>
          </a:schemeClr>
        </a:solidFill>
        <a:ln w="12700" cap="flat" cmpd="sng" algn="ctr">
          <a:solidFill>
            <a:schemeClr val="accent5">
              <a:hueOff val="14703022"/>
              <a:satOff val="-21085"/>
              <a:lumOff val="1042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0BD7D46-D27F-4243-9D30-C20675EE1D76}">
      <dsp:nvSpPr>
        <dsp:cNvPr id="0" name=""/>
        <dsp:cNvSpPr/>
      </dsp:nvSpPr>
      <dsp:spPr>
        <a:xfrm>
          <a:off x="6704501" y="1510304"/>
          <a:ext cx="1600519" cy="1373861"/>
        </a:xfrm>
        <a:prstGeom prst="hexagon">
          <a:avLst>
            <a:gd name="adj" fmla="val 25000"/>
            <a:gd name="vf" fmla="val 115470"/>
          </a:avLst>
        </a:prstGeom>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l="9685" t="32" r="9042" b="780"/>
          </a:stretch>
        </a:blipFill>
        <a:ln w="12700" cap="flat" cmpd="sng" algn="ctr">
          <a:solidFill>
            <a:schemeClr val="accent5">
              <a:hueOff val="17153525"/>
              <a:satOff val="-24599"/>
              <a:lumOff val="12157"/>
              <a:alphaOff val="0"/>
            </a:schemeClr>
          </a:solidFill>
          <a:prstDash val="solid"/>
          <a:miter lim="800000"/>
        </a:ln>
        <a:effectLst/>
      </dsp:spPr>
      <dsp:style>
        <a:lnRef idx="2">
          <a:scrgbClr r="0" g="0" b="0"/>
        </a:lnRef>
        <a:fillRef idx="1">
          <a:scrgbClr r="0" g="0" b="0"/>
        </a:fillRef>
        <a:effectRef idx="0">
          <a:scrgbClr r="0" g="0" b="0"/>
        </a:effectRef>
        <a:fontRef idx="minor"/>
      </dsp:style>
    </dsp:sp>
    <dsp:sp modelId="{5BE31877-7097-4FC1-94E4-E9E232A18B09}">
      <dsp:nvSpPr>
        <dsp:cNvPr id="0" name=""/>
        <dsp:cNvSpPr/>
      </dsp:nvSpPr>
      <dsp:spPr>
        <a:xfrm>
          <a:off x="7027426" y="1534617"/>
          <a:ext cx="186844" cy="161118"/>
        </a:xfrm>
        <a:prstGeom prst="hexagon">
          <a:avLst>
            <a:gd name="adj" fmla="val 25000"/>
            <a:gd name="vf" fmla="val 115470"/>
          </a:avLst>
        </a:prstGeom>
        <a:solidFill>
          <a:schemeClr val="lt1">
            <a:hueOff val="0"/>
            <a:satOff val="0"/>
            <a:lumOff val="0"/>
            <a:alphaOff val="0"/>
          </a:schemeClr>
        </a:solidFill>
        <a:ln w="12700" cap="flat" cmpd="sng" algn="ctr">
          <a:solidFill>
            <a:schemeClr val="accent5">
              <a:hueOff val="17153525"/>
              <a:satOff val="-24599"/>
              <a:lumOff val="12157"/>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A1D626-28C8-4300-9ED9-54DEF657292F}">
      <dsp:nvSpPr>
        <dsp:cNvPr id="0" name=""/>
        <dsp:cNvSpPr/>
      </dsp:nvSpPr>
      <dsp:spPr>
        <a:xfrm>
          <a:off x="0" y="297531"/>
          <a:ext cx="2164320" cy="1298592"/>
        </a:xfrm>
        <a:prstGeom prst="roundRect">
          <a:avLst>
            <a:gd name="adj" fmla="val 10000"/>
          </a:avLst>
        </a:prstGeom>
        <a:solidFill>
          <a:srgbClr val="99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Twinkl" pitchFamily="2" charset="0"/>
            </a:rPr>
            <a:t>Class teachers closely monitor the progress made by </a:t>
          </a:r>
          <a:r>
            <a:rPr lang="en-GB" sz="1400" u="sng" kern="1200" dirty="0">
              <a:latin typeface="Twinkl" pitchFamily="2" charset="0"/>
            </a:rPr>
            <a:t>all</a:t>
          </a:r>
          <a:r>
            <a:rPr lang="en-GB" sz="1400" kern="1200" dirty="0">
              <a:latin typeface="Twinkl" pitchFamily="2" charset="0"/>
            </a:rPr>
            <a:t> children in their class</a:t>
          </a:r>
          <a:r>
            <a:rPr lang="en-GB" sz="1200" kern="1200" dirty="0">
              <a:latin typeface="Twinkl" pitchFamily="2" charset="0"/>
            </a:rPr>
            <a:t>.</a:t>
          </a:r>
          <a:endParaRPr lang="en-US" sz="1200" kern="1200" dirty="0">
            <a:latin typeface="Twinkl" pitchFamily="2" charset="0"/>
          </a:endParaRPr>
        </a:p>
      </dsp:txBody>
      <dsp:txXfrm>
        <a:off x="38034" y="335565"/>
        <a:ext cx="2088252" cy="1222524"/>
      </dsp:txXfrm>
    </dsp:sp>
    <dsp:sp modelId="{4F71DCA0-6954-4D87-811C-E574B7F6E24F}">
      <dsp:nvSpPr>
        <dsp:cNvPr id="0" name=""/>
        <dsp:cNvSpPr/>
      </dsp:nvSpPr>
      <dsp:spPr>
        <a:xfrm rot="9796">
          <a:off x="2381988" y="682813"/>
          <a:ext cx="461461" cy="536751"/>
        </a:xfrm>
        <a:prstGeom prst="rightArrow">
          <a:avLst>
            <a:gd name="adj1" fmla="val 60000"/>
            <a:gd name="adj2" fmla="val 50000"/>
          </a:avLst>
        </a:prstGeom>
        <a:solidFill>
          <a:srgbClr val="92D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2381988" y="789966"/>
        <a:ext cx="323023" cy="322051"/>
      </dsp:txXfrm>
    </dsp:sp>
    <dsp:sp modelId="{B86216B0-D335-4B6D-95A6-246BF139527A}">
      <dsp:nvSpPr>
        <dsp:cNvPr id="0" name=""/>
        <dsp:cNvSpPr/>
      </dsp:nvSpPr>
      <dsp:spPr>
        <a:xfrm>
          <a:off x="3034998" y="306179"/>
          <a:ext cx="2164320" cy="1298592"/>
        </a:xfrm>
        <a:prstGeom prst="roundRect">
          <a:avLst>
            <a:gd name="adj" fmla="val 10000"/>
          </a:avLst>
        </a:prstGeom>
        <a:solidFill>
          <a:srgbClr val="99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latin typeface="Twinkl" pitchFamily="2" charset="0"/>
            </a:rPr>
            <a:t>Class teachers plan interventions or activities for any children who are not meeting their full potential. </a:t>
          </a:r>
          <a:endParaRPr lang="en-US" sz="1400" b="0" i="0" kern="1200" dirty="0">
            <a:latin typeface="Twinkl" pitchFamily="2" charset="0"/>
          </a:endParaRPr>
        </a:p>
      </dsp:txBody>
      <dsp:txXfrm>
        <a:off x="3073032" y="344213"/>
        <a:ext cx="2088252" cy="1222524"/>
      </dsp:txXfrm>
    </dsp:sp>
    <dsp:sp modelId="{8EAA5905-BA11-45B1-9090-387C39A05A2F}">
      <dsp:nvSpPr>
        <dsp:cNvPr id="0" name=""/>
        <dsp:cNvSpPr/>
      </dsp:nvSpPr>
      <dsp:spPr>
        <a:xfrm>
          <a:off x="5415750" y="687100"/>
          <a:ext cx="458835" cy="536751"/>
        </a:xfrm>
        <a:prstGeom prst="rightArrow">
          <a:avLst>
            <a:gd name="adj1" fmla="val 60000"/>
            <a:gd name="adj2" fmla="val 50000"/>
          </a:avLst>
        </a:prstGeom>
        <a:solidFill>
          <a:srgbClr val="92D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5415750" y="794450"/>
        <a:ext cx="321185" cy="322051"/>
      </dsp:txXfrm>
    </dsp:sp>
    <dsp:sp modelId="{76BDA712-71EC-46F8-91C0-2F3BC2D71C72}">
      <dsp:nvSpPr>
        <dsp:cNvPr id="0" name=""/>
        <dsp:cNvSpPr/>
      </dsp:nvSpPr>
      <dsp:spPr>
        <a:xfrm>
          <a:off x="6065047" y="306179"/>
          <a:ext cx="2164320" cy="1298592"/>
        </a:xfrm>
        <a:prstGeom prst="roundRect">
          <a:avLst>
            <a:gd name="adj" fmla="val 10000"/>
          </a:avLst>
        </a:prstGeom>
        <a:solidFill>
          <a:srgbClr val="99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altLang="en-US" sz="1400" b="0" i="0" kern="1200" dirty="0">
              <a:latin typeface="Twinkl" pitchFamily="2" charset="0"/>
            </a:rPr>
            <a:t>If a class teacher has ongoing concerns about a child’s progress, they will liaise with the SENDCo.</a:t>
          </a:r>
          <a:endParaRPr lang="en-US" sz="1400" b="0" i="0" kern="1200" dirty="0">
            <a:latin typeface="Twinkl" pitchFamily="2" charset="0"/>
          </a:endParaRPr>
        </a:p>
      </dsp:txBody>
      <dsp:txXfrm>
        <a:off x="6103081" y="344213"/>
        <a:ext cx="2088252" cy="1222524"/>
      </dsp:txXfrm>
    </dsp:sp>
    <dsp:sp modelId="{43E4CA59-3746-458A-82EC-94C96EF3DA60}">
      <dsp:nvSpPr>
        <dsp:cNvPr id="0" name=""/>
        <dsp:cNvSpPr/>
      </dsp:nvSpPr>
      <dsp:spPr>
        <a:xfrm>
          <a:off x="8445799" y="687100"/>
          <a:ext cx="458835" cy="536751"/>
        </a:xfrm>
        <a:prstGeom prst="rightArrow">
          <a:avLst>
            <a:gd name="adj1" fmla="val 60000"/>
            <a:gd name="adj2" fmla="val 50000"/>
          </a:avLst>
        </a:prstGeom>
        <a:solidFill>
          <a:srgbClr val="92D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8445799" y="794450"/>
        <a:ext cx="321185" cy="322051"/>
      </dsp:txXfrm>
    </dsp:sp>
    <dsp:sp modelId="{B7547628-1419-4ADC-BB2D-0E640B360DA2}">
      <dsp:nvSpPr>
        <dsp:cNvPr id="0" name=""/>
        <dsp:cNvSpPr/>
      </dsp:nvSpPr>
      <dsp:spPr>
        <a:xfrm>
          <a:off x="9095095" y="306179"/>
          <a:ext cx="2164320" cy="1298592"/>
        </a:xfrm>
        <a:prstGeom prst="roundRect">
          <a:avLst>
            <a:gd name="adj" fmla="val 10000"/>
          </a:avLst>
        </a:prstGeom>
        <a:solidFill>
          <a:srgbClr val="99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altLang="en-US" sz="1200" b="0" i="0" kern="1200" dirty="0">
              <a:latin typeface="Twinkl" pitchFamily="2" charset="0"/>
            </a:rPr>
            <a:t>If the SENDCo and class teacher feel that SEND support is required, this will be discussed with parents/ carers and the child will be placed on the school’s SEND Register.</a:t>
          </a:r>
          <a:endParaRPr lang="en-US" sz="1200" b="0" i="0" kern="1200" dirty="0">
            <a:latin typeface="Twinkl" pitchFamily="2" charset="0"/>
          </a:endParaRPr>
        </a:p>
      </dsp:txBody>
      <dsp:txXfrm>
        <a:off x="9133129" y="344213"/>
        <a:ext cx="2088252" cy="122252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5FD816-AF72-4125-8309-8AD690B2D541}">
      <dsp:nvSpPr>
        <dsp:cNvPr id="0" name=""/>
        <dsp:cNvSpPr/>
      </dsp:nvSpPr>
      <dsp:spPr>
        <a:xfrm>
          <a:off x="1285054" y="-92699"/>
          <a:ext cx="6193026" cy="6193026"/>
        </a:xfrm>
        <a:prstGeom prst="circularArrow">
          <a:avLst>
            <a:gd name="adj1" fmla="val 4668"/>
            <a:gd name="adj2" fmla="val 272909"/>
            <a:gd name="adj3" fmla="val 12866080"/>
            <a:gd name="adj4" fmla="val 18007235"/>
            <a:gd name="adj5" fmla="val 4847"/>
          </a:avLst>
        </a:prstGeom>
        <a:solidFill>
          <a:srgbClr val="C8A3FF"/>
        </a:solidFill>
        <a:ln>
          <a:noFill/>
        </a:ln>
        <a:effectLst/>
      </dsp:spPr>
      <dsp:style>
        <a:lnRef idx="0">
          <a:scrgbClr r="0" g="0" b="0"/>
        </a:lnRef>
        <a:fillRef idx="1">
          <a:scrgbClr r="0" g="0" b="0"/>
        </a:fillRef>
        <a:effectRef idx="1">
          <a:scrgbClr r="0" g="0" b="0"/>
        </a:effectRef>
        <a:fontRef idx="minor"/>
      </dsp:style>
    </dsp:sp>
    <dsp:sp modelId="{304F5CD0-9D49-472C-9633-740B0DAE6C2A}">
      <dsp:nvSpPr>
        <dsp:cNvPr id="0" name=""/>
        <dsp:cNvSpPr/>
      </dsp:nvSpPr>
      <dsp:spPr>
        <a:xfrm>
          <a:off x="2337832" y="-62970"/>
          <a:ext cx="4087470" cy="2300223"/>
        </a:xfrm>
        <a:prstGeom prst="roundRect">
          <a:avLst/>
        </a:prstGeom>
        <a:solidFill>
          <a:schemeClr val="accent6">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t" anchorCtr="0">
          <a:noAutofit/>
        </a:bodyPr>
        <a:lstStyle/>
        <a:p>
          <a:pPr marL="0" lvl="0" indent="0" algn="l" defTabSz="711200">
            <a:lnSpc>
              <a:spcPct val="90000"/>
            </a:lnSpc>
            <a:spcBef>
              <a:spcPct val="0"/>
            </a:spcBef>
            <a:spcAft>
              <a:spcPct val="35000"/>
            </a:spcAft>
            <a:buNone/>
          </a:pPr>
          <a:r>
            <a:rPr lang="en-US" sz="1600" b="1" kern="1200" dirty="0">
              <a:solidFill>
                <a:schemeClr val="accent6">
                  <a:lumMod val="50000"/>
                </a:schemeClr>
              </a:solidFill>
              <a:latin typeface="Century Gothic" panose="020B0502020202020204" pitchFamily="34" charset="0"/>
            </a:rPr>
            <a:t>Assess</a:t>
          </a:r>
        </a:p>
        <a:p>
          <a:pPr marL="114300" lvl="1" indent="-114300" algn="l" defTabSz="577850">
            <a:lnSpc>
              <a:spcPct val="120000"/>
            </a:lnSpc>
            <a:spcBef>
              <a:spcPct val="0"/>
            </a:spcBef>
            <a:spcAft>
              <a:spcPct val="15000"/>
            </a:spcAft>
            <a:buChar char="•"/>
          </a:pPr>
          <a:r>
            <a:rPr lang="en-GB" sz="1300" b="0" kern="1200" dirty="0">
              <a:solidFill>
                <a:schemeClr val="accent6">
                  <a:lumMod val="50000"/>
                </a:schemeClr>
              </a:solidFill>
              <a:latin typeface="Century Gothic" panose="020B0502020202020204" pitchFamily="34" charset="0"/>
            </a:rPr>
            <a:t>School use a range of resources to assess whether a child has a specific need. This will include teacher assessment and guidance from external agencies. </a:t>
          </a:r>
          <a:endParaRPr lang="en-US" sz="1300" b="0" kern="1200" dirty="0">
            <a:solidFill>
              <a:schemeClr val="accent6">
                <a:lumMod val="50000"/>
              </a:schemeClr>
            </a:solidFill>
            <a:latin typeface="Century Gothic" panose="020B0502020202020204" pitchFamily="34" charset="0"/>
          </a:endParaRPr>
        </a:p>
        <a:p>
          <a:pPr marL="114300" lvl="1" indent="-114300" algn="l" defTabSz="577850">
            <a:lnSpc>
              <a:spcPct val="120000"/>
            </a:lnSpc>
            <a:spcBef>
              <a:spcPct val="0"/>
            </a:spcBef>
            <a:spcAft>
              <a:spcPct val="15000"/>
            </a:spcAft>
            <a:buChar char="•"/>
          </a:pPr>
          <a:r>
            <a:rPr lang="en-GB" sz="1300" b="0" kern="1200" dirty="0">
              <a:solidFill>
                <a:schemeClr val="accent6">
                  <a:lumMod val="50000"/>
                </a:schemeClr>
              </a:solidFill>
              <a:latin typeface="Century Gothic" panose="020B0502020202020204" pitchFamily="34" charset="0"/>
            </a:rPr>
            <a:t>The school SENDCo will support staff in the assessment of need</a:t>
          </a:r>
        </a:p>
      </dsp:txBody>
      <dsp:txXfrm>
        <a:off x="2450120" y="49318"/>
        <a:ext cx="3862894" cy="2075647"/>
      </dsp:txXfrm>
    </dsp:sp>
    <dsp:sp modelId="{21E84451-554B-4EED-89BF-202DDAAA72B8}">
      <dsp:nvSpPr>
        <dsp:cNvPr id="0" name=""/>
        <dsp:cNvSpPr/>
      </dsp:nvSpPr>
      <dsp:spPr>
        <a:xfrm>
          <a:off x="4522872" y="1944993"/>
          <a:ext cx="4087470" cy="2306048"/>
        </a:xfrm>
        <a:prstGeom prst="roundRect">
          <a:avLst/>
        </a:prstGeom>
        <a:solidFill>
          <a:schemeClr val="accent6">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t" anchorCtr="0">
          <a:noAutofit/>
        </a:bodyPr>
        <a:lstStyle/>
        <a:p>
          <a:pPr marL="0" lvl="0" indent="0" algn="l" defTabSz="800100">
            <a:lnSpc>
              <a:spcPct val="125000"/>
            </a:lnSpc>
            <a:spcBef>
              <a:spcPct val="0"/>
            </a:spcBef>
            <a:spcAft>
              <a:spcPct val="35000"/>
            </a:spcAft>
            <a:buNone/>
          </a:pPr>
          <a:r>
            <a:rPr lang="en-US" sz="1800" b="1" kern="1200" dirty="0">
              <a:solidFill>
                <a:schemeClr val="accent6">
                  <a:lumMod val="50000"/>
                </a:schemeClr>
              </a:solidFill>
              <a:latin typeface="Century Gothic" panose="020B0502020202020204" pitchFamily="34" charset="0"/>
            </a:rPr>
            <a:t>Plan</a:t>
          </a:r>
        </a:p>
        <a:p>
          <a:pPr marL="114300" lvl="1" indent="-114300" algn="l" defTabSz="577850">
            <a:lnSpc>
              <a:spcPct val="125000"/>
            </a:lnSpc>
            <a:spcBef>
              <a:spcPct val="0"/>
            </a:spcBef>
            <a:spcAft>
              <a:spcPct val="15000"/>
            </a:spcAft>
            <a:buChar char="•"/>
          </a:pPr>
          <a:r>
            <a:rPr lang="en-GB" sz="1300" kern="1200" dirty="0">
              <a:solidFill>
                <a:schemeClr val="accent6">
                  <a:lumMod val="50000"/>
                </a:schemeClr>
              </a:solidFill>
              <a:latin typeface="Century Gothic" panose="020B0502020202020204" pitchFamily="34" charset="0"/>
            </a:rPr>
            <a:t>With parental agreement, an individual learning plan will be produced, providing personalised targets</a:t>
          </a:r>
          <a:endParaRPr lang="en-US" sz="1300" kern="1200" dirty="0">
            <a:solidFill>
              <a:schemeClr val="accent6">
                <a:lumMod val="50000"/>
              </a:schemeClr>
            </a:solidFill>
            <a:latin typeface="Century Gothic" panose="020B0502020202020204" pitchFamily="34" charset="0"/>
          </a:endParaRPr>
        </a:p>
        <a:p>
          <a:pPr marL="114300" lvl="1" indent="-114300" algn="l" defTabSz="577850">
            <a:lnSpc>
              <a:spcPct val="125000"/>
            </a:lnSpc>
            <a:spcBef>
              <a:spcPct val="0"/>
            </a:spcBef>
            <a:spcAft>
              <a:spcPct val="15000"/>
            </a:spcAft>
            <a:buChar char="•"/>
          </a:pPr>
          <a:r>
            <a:rPr lang="en-GB" sz="1300" kern="1200" dirty="0">
              <a:solidFill>
                <a:schemeClr val="accent6">
                  <a:lumMod val="50000"/>
                </a:schemeClr>
              </a:solidFill>
              <a:latin typeface="Century Gothic" panose="020B0502020202020204" pitchFamily="34" charset="0"/>
            </a:rPr>
            <a:t>Class teacher, SENDCo and parents/ carers make the joint decision to place the child on the SEND Register.</a:t>
          </a:r>
          <a:endParaRPr lang="en-US" sz="1300" kern="1200" dirty="0">
            <a:solidFill>
              <a:schemeClr val="accent6">
                <a:lumMod val="50000"/>
              </a:schemeClr>
            </a:solidFill>
            <a:latin typeface="Century Gothic" panose="020B0502020202020204" pitchFamily="34" charset="0"/>
          </a:endParaRPr>
        </a:p>
      </dsp:txBody>
      <dsp:txXfrm>
        <a:off x="4635444" y="2057565"/>
        <a:ext cx="3862326" cy="2080904"/>
      </dsp:txXfrm>
    </dsp:sp>
    <dsp:sp modelId="{F29DB630-6E90-400C-8512-5A5967F2D86B}">
      <dsp:nvSpPr>
        <dsp:cNvPr id="0" name=""/>
        <dsp:cNvSpPr/>
      </dsp:nvSpPr>
      <dsp:spPr>
        <a:xfrm>
          <a:off x="2377505" y="4174561"/>
          <a:ext cx="4087470" cy="2049518"/>
        </a:xfrm>
        <a:prstGeom prst="roundRect">
          <a:avLst/>
        </a:prstGeom>
        <a:solidFill>
          <a:schemeClr val="accent6">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t" anchorCtr="0">
          <a:noAutofit/>
        </a:bodyPr>
        <a:lstStyle/>
        <a:p>
          <a:pPr marL="0" lvl="0" indent="0" algn="l" defTabSz="800100">
            <a:lnSpc>
              <a:spcPct val="125000"/>
            </a:lnSpc>
            <a:spcBef>
              <a:spcPct val="0"/>
            </a:spcBef>
            <a:spcAft>
              <a:spcPct val="35000"/>
            </a:spcAft>
            <a:buNone/>
          </a:pPr>
          <a:r>
            <a:rPr lang="en-US" sz="1800" b="1" kern="1200" dirty="0">
              <a:solidFill>
                <a:schemeClr val="accent6">
                  <a:lumMod val="50000"/>
                </a:schemeClr>
              </a:solidFill>
              <a:latin typeface="Century Gothic" panose="020B0502020202020204" pitchFamily="34" charset="0"/>
            </a:rPr>
            <a:t>Do</a:t>
          </a:r>
        </a:p>
        <a:p>
          <a:pPr marL="114300" lvl="1" indent="-114300" algn="l" defTabSz="622300">
            <a:lnSpc>
              <a:spcPct val="125000"/>
            </a:lnSpc>
            <a:spcBef>
              <a:spcPct val="0"/>
            </a:spcBef>
            <a:spcAft>
              <a:spcPct val="15000"/>
            </a:spcAft>
            <a:buChar char="•"/>
          </a:pPr>
          <a:r>
            <a:rPr lang="en-GB" sz="1400" kern="1200" dirty="0">
              <a:solidFill>
                <a:schemeClr val="accent6">
                  <a:lumMod val="50000"/>
                </a:schemeClr>
              </a:solidFill>
              <a:latin typeface="Century Gothic" panose="020B0502020202020204" pitchFamily="34" charset="0"/>
            </a:rPr>
            <a:t>Staff will deliver specific interventions tailored to your child’s needs</a:t>
          </a:r>
          <a:endParaRPr lang="en-US" sz="1400" kern="1200" dirty="0">
            <a:solidFill>
              <a:schemeClr val="accent6">
                <a:lumMod val="50000"/>
              </a:schemeClr>
            </a:solidFill>
            <a:latin typeface="Century Gothic" panose="020B0502020202020204" pitchFamily="34" charset="0"/>
          </a:endParaRPr>
        </a:p>
        <a:p>
          <a:pPr marL="114300" lvl="1" indent="-114300" algn="l" defTabSz="622300">
            <a:lnSpc>
              <a:spcPct val="125000"/>
            </a:lnSpc>
            <a:spcBef>
              <a:spcPct val="0"/>
            </a:spcBef>
            <a:spcAft>
              <a:spcPct val="15000"/>
            </a:spcAft>
            <a:buChar char="•"/>
          </a:pPr>
          <a:r>
            <a:rPr lang="en-GB" sz="1400" kern="1200" dirty="0">
              <a:solidFill>
                <a:schemeClr val="accent6">
                  <a:lumMod val="50000"/>
                </a:schemeClr>
              </a:solidFill>
              <a:latin typeface="Century Gothic" panose="020B0502020202020204" pitchFamily="34" charset="0"/>
            </a:rPr>
            <a:t>Progress towards targets will be recorded</a:t>
          </a:r>
        </a:p>
        <a:p>
          <a:pPr marL="114300" lvl="1" indent="-114300" algn="l" defTabSz="622300">
            <a:lnSpc>
              <a:spcPct val="125000"/>
            </a:lnSpc>
            <a:spcBef>
              <a:spcPct val="0"/>
            </a:spcBef>
            <a:spcAft>
              <a:spcPct val="15000"/>
            </a:spcAft>
            <a:buChar char="•"/>
          </a:pPr>
          <a:r>
            <a:rPr lang="en-GB" sz="1400" kern="1200" dirty="0">
              <a:solidFill>
                <a:schemeClr val="accent6">
                  <a:lumMod val="50000"/>
                </a:schemeClr>
              </a:solidFill>
              <a:latin typeface="Century Gothic" panose="020B0502020202020204" pitchFamily="34" charset="0"/>
            </a:rPr>
            <a:t>Children will receive support from any relevant external agencies</a:t>
          </a:r>
        </a:p>
      </dsp:txBody>
      <dsp:txXfrm>
        <a:off x="2477554" y="4274610"/>
        <a:ext cx="3887372" cy="1849420"/>
      </dsp:txXfrm>
    </dsp:sp>
    <dsp:sp modelId="{B3EC36E6-2044-44AD-B206-0A83071B0749}">
      <dsp:nvSpPr>
        <dsp:cNvPr id="0" name=""/>
        <dsp:cNvSpPr/>
      </dsp:nvSpPr>
      <dsp:spPr>
        <a:xfrm>
          <a:off x="140235" y="1944989"/>
          <a:ext cx="4087470" cy="2335008"/>
        </a:xfrm>
        <a:prstGeom prst="roundRect">
          <a:avLst/>
        </a:prstGeom>
        <a:solidFill>
          <a:schemeClr val="accent6">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t" anchorCtr="0">
          <a:noAutofit/>
        </a:bodyPr>
        <a:lstStyle/>
        <a:p>
          <a:pPr marL="0" lvl="0" indent="0" algn="l" defTabSz="800100">
            <a:lnSpc>
              <a:spcPct val="125000"/>
            </a:lnSpc>
            <a:spcBef>
              <a:spcPct val="0"/>
            </a:spcBef>
            <a:spcAft>
              <a:spcPct val="35000"/>
            </a:spcAft>
            <a:buNone/>
          </a:pPr>
          <a:r>
            <a:rPr lang="en-US" sz="1800" b="1" kern="1200" dirty="0">
              <a:solidFill>
                <a:schemeClr val="accent6">
                  <a:lumMod val="50000"/>
                </a:schemeClr>
              </a:solidFill>
              <a:latin typeface="Century Gothic" panose="020B0502020202020204" pitchFamily="34" charset="0"/>
            </a:rPr>
            <a:t>Review</a:t>
          </a:r>
        </a:p>
        <a:p>
          <a:pPr marL="114300" lvl="1" indent="-114300" algn="l" defTabSz="533400">
            <a:lnSpc>
              <a:spcPct val="125000"/>
            </a:lnSpc>
            <a:spcBef>
              <a:spcPct val="0"/>
            </a:spcBef>
            <a:spcAft>
              <a:spcPct val="15000"/>
            </a:spcAft>
            <a:buChar char="•"/>
          </a:pPr>
          <a:r>
            <a:rPr lang="en-GB" sz="1200" kern="1200" dirty="0">
              <a:solidFill>
                <a:schemeClr val="accent6">
                  <a:lumMod val="50000"/>
                </a:schemeClr>
              </a:solidFill>
              <a:latin typeface="Century Gothic" panose="020B0502020202020204" pitchFamily="34" charset="0"/>
            </a:rPr>
            <a:t>Individual learning plans are reviewed termly with staff and parents, evaluating support</a:t>
          </a:r>
          <a:endParaRPr lang="en-US" sz="1200" kern="1200" dirty="0">
            <a:solidFill>
              <a:schemeClr val="accent6">
                <a:lumMod val="50000"/>
              </a:schemeClr>
            </a:solidFill>
            <a:latin typeface="Century Gothic" panose="020B0502020202020204" pitchFamily="34" charset="0"/>
          </a:endParaRPr>
        </a:p>
        <a:p>
          <a:pPr marL="114300" lvl="1" indent="-114300" algn="l" defTabSz="533400">
            <a:lnSpc>
              <a:spcPct val="125000"/>
            </a:lnSpc>
            <a:spcBef>
              <a:spcPct val="0"/>
            </a:spcBef>
            <a:spcAft>
              <a:spcPct val="15000"/>
            </a:spcAft>
            <a:buChar char="•"/>
          </a:pPr>
          <a:r>
            <a:rPr lang="en-GB" sz="1200" kern="1200" dirty="0">
              <a:solidFill>
                <a:schemeClr val="accent6">
                  <a:lumMod val="50000"/>
                </a:schemeClr>
              </a:solidFill>
              <a:latin typeface="Century Gothic" panose="020B0502020202020204" pitchFamily="34" charset="0"/>
            </a:rPr>
            <a:t>Small steps of progress are monitored by the class teacher</a:t>
          </a:r>
        </a:p>
        <a:p>
          <a:pPr marL="114300" lvl="1" indent="-114300" algn="l" defTabSz="533400">
            <a:lnSpc>
              <a:spcPct val="125000"/>
            </a:lnSpc>
            <a:spcBef>
              <a:spcPct val="0"/>
            </a:spcBef>
            <a:spcAft>
              <a:spcPct val="15000"/>
            </a:spcAft>
            <a:buChar char="•"/>
          </a:pPr>
          <a:r>
            <a:rPr lang="en-GB" sz="1200" kern="1200" dirty="0">
              <a:solidFill>
                <a:schemeClr val="accent6">
                  <a:lumMod val="50000"/>
                </a:schemeClr>
              </a:solidFill>
              <a:latin typeface="Century Gothic" panose="020B0502020202020204" pitchFamily="34" charset="0"/>
            </a:rPr>
            <a:t>External agencies may be involved for support or assessment, where required. </a:t>
          </a:r>
        </a:p>
      </dsp:txBody>
      <dsp:txXfrm>
        <a:off x="254221" y="2058975"/>
        <a:ext cx="3859498" cy="210703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CBD800-5B07-457D-8C91-B0F2A829A9FD}">
      <dsp:nvSpPr>
        <dsp:cNvPr id="0" name=""/>
        <dsp:cNvSpPr/>
      </dsp:nvSpPr>
      <dsp:spPr>
        <a:xfrm>
          <a:off x="3262669" y="2107281"/>
          <a:ext cx="1602661" cy="160266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dirty="0">
              <a:latin typeface="Twinkl" pitchFamily="2" charset="0"/>
            </a:rPr>
            <a:t>The Sawley Team</a:t>
          </a:r>
        </a:p>
      </dsp:txBody>
      <dsp:txXfrm>
        <a:off x="3497373" y="2341985"/>
        <a:ext cx="1133253" cy="1133253"/>
      </dsp:txXfrm>
    </dsp:sp>
    <dsp:sp modelId="{163818B7-FFC3-49F1-ABBC-E5F247531C06}">
      <dsp:nvSpPr>
        <dsp:cNvPr id="0" name=""/>
        <dsp:cNvSpPr/>
      </dsp:nvSpPr>
      <dsp:spPr>
        <a:xfrm rot="16200000">
          <a:off x="3821891" y="1847426"/>
          <a:ext cx="484217" cy="35492"/>
        </a:xfrm>
        <a:custGeom>
          <a:avLst/>
          <a:gdLst/>
          <a:ahLst/>
          <a:cxnLst/>
          <a:rect l="0" t="0" r="0" b="0"/>
          <a:pathLst>
            <a:path>
              <a:moveTo>
                <a:pt x="0" y="17746"/>
              </a:moveTo>
              <a:lnTo>
                <a:pt x="484217" y="1774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51894" y="1853067"/>
        <a:ext cx="24210" cy="24210"/>
      </dsp:txXfrm>
    </dsp:sp>
    <dsp:sp modelId="{7062B789-D09B-456E-A8A3-C7F1A012501D}">
      <dsp:nvSpPr>
        <dsp:cNvPr id="0" name=""/>
        <dsp:cNvSpPr/>
      </dsp:nvSpPr>
      <dsp:spPr>
        <a:xfrm>
          <a:off x="3262669" y="20402"/>
          <a:ext cx="1602661" cy="1602661"/>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winkl" pitchFamily="2" charset="0"/>
            </a:rPr>
            <a:t>Year 3</a:t>
          </a:r>
        </a:p>
      </dsp:txBody>
      <dsp:txXfrm>
        <a:off x="3497373" y="255106"/>
        <a:ext cx="1133253" cy="1133253"/>
      </dsp:txXfrm>
    </dsp:sp>
    <dsp:sp modelId="{71520DED-FA18-48DF-8B4C-EEBCEF63AA1B}">
      <dsp:nvSpPr>
        <dsp:cNvPr id="0" name=""/>
        <dsp:cNvSpPr/>
      </dsp:nvSpPr>
      <dsp:spPr>
        <a:xfrm rot="20520000">
          <a:off x="4814261" y="2568426"/>
          <a:ext cx="484217" cy="35492"/>
        </a:xfrm>
        <a:custGeom>
          <a:avLst/>
          <a:gdLst/>
          <a:ahLst/>
          <a:cxnLst/>
          <a:rect l="0" t="0" r="0" b="0"/>
          <a:pathLst>
            <a:path>
              <a:moveTo>
                <a:pt x="0" y="17746"/>
              </a:moveTo>
              <a:lnTo>
                <a:pt x="484217" y="1774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44264" y="2574066"/>
        <a:ext cx="24210" cy="24210"/>
      </dsp:txXfrm>
    </dsp:sp>
    <dsp:sp modelId="{08DE88B0-1558-4A4C-8EAC-EBCAE9A2BBD2}">
      <dsp:nvSpPr>
        <dsp:cNvPr id="0" name=""/>
        <dsp:cNvSpPr/>
      </dsp:nvSpPr>
      <dsp:spPr>
        <a:xfrm>
          <a:off x="5247409" y="1462400"/>
          <a:ext cx="1602661" cy="1602661"/>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winkl" pitchFamily="2" charset="0"/>
            </a:rPr>
            <a:t>Year 4</a:t>
          </a:r>
        </a:p>
      </dsp:txBody>
      <dsp:txXfrm>
        <a:off x="5482113" y="1697104"/>
        <a:ext cx="1133253" cy="1133253"/>
      </dsp:txXfrm>
    </dsp:sp>
    <dsp:sp modelId="{64E14C5A-9AAE-495A-896B-17564214E9D8}">
      <dsp:nvSpPr>
        <dsp:cNvPr id="0" name=""/>
        <dsp:cNvSpPr/>
      </dsp:nvSpPr>
      <dsp:spPr>
        <a:xfrm rot="3240000">
          <a:off x="4435209" y="3735027"/>
          <a:ext cx="484217" cy="35492"/>
        </a:xfrm>
        <a:custGeom>
          <a:avLst/>
          <a:gdLst/>
          <a:ahLst/>
          <a:cxnLst/>
          <a:rect l="0" t="0" r="0" b="0"/>
          <a:pathLst>
            <a:path>
              <a:moveTo>
                <a:pt x="0" y="17746"/>
              </a:moveTo>
              <a:lnTo>
                <a:pt x="484217" y="1774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665213" y="3740667"/>
        <a:ext cx="24210" cy="24210"/>
      </dsp:txXfrm>
    </dsp:sp>
    <dsp:sp modelId="{F04C3EC0-2679-4580-A601-CE21742317E7}">
      <dsp:nvSpPr>
        <dsp:cNvPr id="0" name=""/>
        <dsp:cNvSpPr/>
      </dsp:nvSpPr>
      <dsp:spPr>
        <a:xfrm>
          <a:off x="4489306" y="3795603"/>
          <a:ext cx="1602661" cy="1602661"/>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winkl" pitchFamily="2" charset="0"/>
            </a:rPr>
            <a:t>Year 5</a:t>
          </a:r>
        </a:p>
      </dsp:txBody>
      <dsp:txXfrm>
        <a:off x="4724010" y="4030307"/>
        <a:ext cx="1133253" cy="1133253"/>
      </dsp:txXfrm>
    </dsp:sp>
    <dsp:sp modelId="{36E0D66C-FBD4-46E4-88D9-A3C517749A2F}">
      <dsp:nvSpPr>
        <dsp:cNvPr id="0" name=""/>
        <dsp:cNvSpPr/>
      </dsp:nvSpPr>
      <dsp:spPr>
        <a:xfrm rot="7560000">
          <a:off x="3208572" y="3735027"/>
          <a:ext cx="484217" cy="35492"/>
        </a:xfrm>
        <a:custGeom>
          <a:avLst/>
          <a:gdLst/>
          <a:ahLst/>
          <a:cxnLst/>
          <a:rect l="0" t="0" r="0" b="0"/>
          <a:pathLst>
            <a:path>
              <a:moveTo>
                <a:pt x="0" y="17746"/>
              </a:moveTo>
              <a:lnTo>
                <a:pt x="484217" y="1774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3438575" y="3740667"/>
        <a:ext cx="24210" cy="24210"/>
      </dsp:txXfrm>
    </dsp:sp>
    <dsp:sp modelId="{947C3429-AC5A-41AD-867F-8DF6B03E4FBC}">
      <dsp:nvSpPr>
        <dsp:cNvPr id="0" name=""/>
        <dsp:cNvSpPr/>
      </dsp:nvSpPr>
      <dsp:spPr>
        <a:xfrm>
          <a:off x="2036031" y="3795603"/>
          <a:ext cx="1602661" cy="1602661"/>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Twinkl" pitchFamily="2" charset="0"/>
            </a:rPr>
            <a:t>Year 6</a:t>
          </a:r>
        </a:p>
      </dsp:txBody>
      <dsp:txXfrm>
        <a:off x="2270735" y="4030307"/>
        <a:ext cx="1133253" cy="1133253"/>
      </dsp:txXfrm>
    </dsp:sp>
    <dsp:sp modelId="{5F754374-05A6-4D1D-8592-4DEB170C2E52}">
      <dsp:nvSpPr>
        <dsp:cNvPr id="0" name=""/>
        <dsp:cNvSpPr/>
      </dsp:nvSpPr>
      <dsp:spPr>
        <a:xfrm rot="11880000">
          <a:off x="2829520" y="2568426"/>
          <a:ext cx="484217" cy="35492"/>
        </a:xfrm>
        <a:custGeom>
          <a:avLst/>
          <a:gdLst/>
          <a:ahLst/>
          <a:cxnLst/>
          <a:rect l="0" t="0" r="0" b="0"/>
          <a:pathLst>
            <a:path>
              <a:moveTo>
                <a:pt x="0" y="17746"/>
              </a:moveTo>
              <a:lnTo>
                <a:pt x="484217" y="1774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3059524" y="2574066"/>
        <a:ext cx="24210" cy="24210"/>
      </dsp:txXfrm>
    </dsp:sp>
    <dsp:sp modelId="{1A5AFA81-93E5-4B7F-94CB-6714BC9DCFE3}">
      <dsp:nvSpPr>
        <dsp:cNvPr id="0" name=""/>
        <dsp:cNvSpPr/>
      </dsp:nvSpPr>
      <dsp:spPr>
        <a:xfrm>
          <a:off x="1277928" y="1462400"/>
          <a:ext cx="1602661" cy="1602661"/>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bg1"/>
              </a:solidFill>
              <a:latin typeface="Twinkl" pitchFamily="2" charset="0"/>
            </a:rPr>
            <a:t>Key Contacts</a:t>
          </a:r>
        </a:p>
      </dsp:txBody>
      <dsp:txXfrm>
        <a:off x="1512632" y="1697104"/>
        <a:ext cx="1133253" cy="113325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A6A3AD-D4E2-418F-BDC7-06C4785B06B6}">
      <dsp:nvSpPr>
        <dsp:cNvPr id="0" name=""/>
        <dsp:cNvSpPr/>
      </dsp:nvSpPr>
      <dsp:spPr>
        <a:xfrm>
          <a:off x="1260000" y="0"/>
          <a:ext cx="345600" cy="345600"/>
        </a:xfrm>
        <a:prstGeom prst="ellipse">
          <a:avLst/>
        </a:prstGeom>
        <a:blipFill rotWithShape="0">
          <a:blip xmlns:r="http://schemas.openxmlformats.org/officeDocument/2006/relationships" r:embed="rId1"/>
          <a:stretch>
            <a:fillRect/>
          </a:stretch>
        </a:blipFill>
        <a:ln>
          <a:noFill/>
        </a:ln>
        <a:effectLst/>
      </dsp:spPr>
      <dsp:style>
        <a:lnRef idx="0">
          <a:scrgbClr r="0" g="0" b="0"/>
        </a:lnRef>
        <a:fillRef idx="1">
          <a:scrgbClr r="0" g="0" b="0"/>
        </a:fillRef>
        <a:effectRef idx="0">
          <a:scrgbClr r="0" g="0" b="0"/>
        </a:effectRef>
        <a:fontRef idx="minor"/>
      </dsp:style>
    </dsp:sp>
    <dsp:sp modelId="{827D35F7-D994-4EFF-ACBD-E41449AB84B3}">
      <dsp:nvSpPr>
        <dsp:cNvPr id="0" name=""/>
        <dsp:cNvSpPr/>
      </dsp:nvSpPr>
      <dsp:spPr>
        <a:xfrm>
          <a:off x="1294560" y="34560"/>
          <a:ext cx="276480" cy="276480"/>
        </a:xfrm>
        <a:prstGeom prst="chord">
          <a:avLst>
            <a:gd name="adj1" fmla="val 2508618"/>
            <a:gd name="adj2" fmla="val 8291382"/>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A504C7-76A5-44AF-8B34-1CA4CFB0530F}">
      <dsp:nvSpPr>
        <dsp:cNvPr id="0" name=""/>
        <dsp:cNvSpPr/>
      </dsp:nvSpPr>
      <dsp:spPr>
        <a:xfrm>
          <a:off x="1677599"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dirty="0">
              <a:solidFill>
                <a:srgbClr val="6600FF"/>
              </a:solidFill>
              <a:latin typeface="Twinkl" pitchFamily="2" charset="0"/>
            </a:rPr>
            <a:t>Attention Deficit Hyperactivity Disorder</a:t>
          </a:r>
          <a:endParaRPr lang="en-GB" sz="1200" kern="1200" dirty="0">
            <a:solidFill>
              <a:srgbClr val="6600FF"/>
            </a:solidFill>
            <a:latin typeface="Twinkl" pitchFamily="2" charset="0"/>
          </a:endParaRPr>
        </a:p>
      </dsp:txBody>
      <dsp:txXfrm>
        <a:off x="1677599" y="345600"/>
        <a:ext cx="1022400" cy="1454400"/>
      </dsp:txXfrm>
    </dsp:sp>
    <dsp:sp modelId="{D008C442-20B6-47D2-BF8B-DA85357AE7F8}">
      <dsp:nvSpPr>
        <dsp:cNvPr id="0" name=""/>
        <dsp:cNvSpPr/>
      </dsp:nvSpPr>
      <dsp:spPr>
        <a:xfrm>
          <a:off x="1677599"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020" tIns="33020" rIns="33020" bIns="33020" numCol="1" spcCol="1270" anchor="b" anchorCtr="0">
          <a:noAutofit/>
        </a:bodyPr>
        <a:lstStyle/>
        <a:p>
          <a:pPr marL="0" lvl="0" indent="0" algn="l" defTabSz="577850">
            <a:lnSpc>
              <a:spcPct val="90000"/>
            </a:lnSpc>
            <a:spcBef>
              <a:spcPct val="0"/>
            </a:spcBef>
            <a:spcAft>
              <a:spcPct val="35000"/>
            </a:spcAft>
            <a:buNone/>
          </a:pPr>
          <a:r>
            <a:rPr lang="en-US" sz="1300" kern="1200" dirty="0">
              <a:solidFill>
                <a:srgbClr val="6600FF"/>
              </a:solidFill>
              <a:latin typeface="Twinkl" pitchFamily="2" charset="0"/>
            </a:rPr>
            <a:t>ADHD</a:t>
          </a:r>
        </a:p>
      </dsp:txBody>
      <dsp:txXfrm>
        <a:off x="1677599" y="0"/>
        <a:ext cx="1022400" cy="345600"/>
      </dsp:txXfrm>
    </dsp:sp>
    <dsp:sp modelId="{409B87CA-9D09-42C2-8E9B-A5375F98F30B}">
      <dsp:nvSpPr>
        <dsp:cNvPr id="0" name=""/>
        <dsp:cNvSpPr/>
      </dsp:nvSpPr>
      <dsp:spPr>
        <a:xfrm>
          <a:off x="2772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EF1CD4-D176-4853-8225-6D12678648B0}">
      <dsp:nvSpPr>
        <dsp:cNvPr id="0" name=""/>
        <dsp:cNvSpPr/>
      </dsp:nvSpPr>
      <dsp:spPr>
        <a:xfrm>
          <a:off x="2806560" y="34560"/>
          <a:ext cx="276480" cy="276480"/>
        </a:xfrm>
        <a:prstGeom prst="chord">
          <a:avLst>
            <a:gd name="adj1" fmla="val 1168272"/>
            <a:gd name="adj2" fmla="val 9631728"/>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405E2C-3632-4E76-80E3-53BBEF3BE665}">
      <dsp:nvSpPr>
        <dsp:cNvPr id="0" name=""/>
        <dsp:cNvSpPr/>
      </dsp:nvSpPr>
      <dsp:spPr>
        <a:xfrm>
          <a:off x="3189599"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dirty="0">
              <a:solidFill>
                <a:srgbClr val="6600FF"/>
              </a:solidFill>
              <a:latin typeface="Twinkl" pitchFamily="2" charset="0"/>
            </a:rPr>
            <a:t>Autistic Spectrum</a:t>
          </a:r>
          <a:endParaRPr lang="en-GB" sz="1200" kern="1200" dirty="0">
            <a:solidFill>
              <a:srgbClr val="6600FF"/>
            </a:solidFill>
            <a:latin typeface="Twinkl" pitchFamily="2" charset="0"/>
          </a:endParaRPr>
        </a:p>
      </dsp:txBody>
      <dsp:txXfrm>
        <a:off x="3189599" y="345600"/>
        <a:ext cx="1022400" cy="1454400"/>
      </dsp:txXfrm>
    </dsp:sp>
    <dsp:sp modelId="{CD580F5F-02E9-4483-8F7E-8BADE5BF4C63}">
      <dsp:nvSpPr>
        <dsp:cNvPr id="0" name=""/>
        <dsp:cNvSpPr/>
      </dsp:nvSpPr>
      <dsp:spPr>
        <a:xfrm>
          <a:off x="3189599"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020" tIns="33020" rIns="33020" bIns="33020" numCol="1" spcCol="1270" anchor="b" anchorCtr="0">
          <a:noAutofit/>
        </a:bodyPr>
        <a:lstStyle/>
        <a:p>
          <a:pPr marL="0" lvl="0" indent="0" algn="l" defTabSz="577850">
            <a:lnSpc>
              <a:spcPct val="90000"/>
            </a:lnSpc>
            <a:spcBef>
              <a:spcPct val="0"/>
            </a:spcBef>
            <a:spcAft>
              <a:spcPct val="35000"/>
            </a:spcAft>
            <a:buNone/>
          </a:pPr>
          <a:r>
            <a:rPr lang="en-US" sz="1300" kern="1200" dirty="0">
              <a:solidFill>
                <a:srgbClr val="6600FF"/>
              </a:solidFill>
              <a:latin typeface="Twinkl" pitchFamily="2" charset="0"/>
            </a:rPr>
            <a:t>Autism</a:t>
          </a:r>
          <a:endParaRPr lang="en-GB" sz="1300" kern="1200" dirty="0">
            <a:solidFill>
              <a:srgbClr val="6600FF"/>
            </a:solidFill>
            <a:latin typeface="Twinkl" pitchFamily="2" charset="0"/>
          </a:endParaRPr>
        </a:p>
      </dsp:txBody>
      <dsp:txXfrm>
        <a:off x="3189599" y="0"/>
        <a:ext cx="1022400" cy="345600"/>
      </dsp:txXfrm>
    </dsp:sp>
    <dsp:sp modelId="{450B2415-B6DC-4B57-AF80-86EFB6C5B7EC}">
      <dsp:nvSpPr>
        <dsp:cNvPr id="0" name=""/>
        <dsp:cNvSpPr/>
      </dsp:nvSpPr>
      <dsp:spPr>
        <a:xfrm>
          <a:off x="4284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F9D719-1A3E-4F66-B636-EEFEC0912075}">
      <dsp:nvSpPr>
        <dsp:cNvPr id="0" name=""/>
        <dsp:cNvSpPr/>
      </dsp:nvSpPr>
      <dsp:spPr>
        <a:xfrm>
          <a:off x="4318560" y="34560"/>
          <a:ext cx="276480" cy="276480"/>
        </a:xfrm>
        <a:prstGeom prst="chord">
          <a:avLst>
            <a:gd name="adj1" fmla="val 0"/>
            <a:gd name="adj2" fmla="val 108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8AD588-7FBD-4E93-80A6-317BF50A3C43}">
      <dsp:nvSpPr>
        <dsp:cNvPr id="0" name=""/>
        <dsp:cNvSpPr/>
      </dsp:nvSpPr>
      <dsp:spPr>
        <a:xfrm>
          <a:off x="4701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dirty="0">
              <a:solidFill>
                <a:srgbClr val="6600FF"/>
              </a:solidFill>
              <a:latin typeface="Twinkl" pitchFamily="2" charset="0"/>
            </a:rPr>
            <a:t>Child and Adolescent Mental Health Service</a:t>
          </a:r>
          <a:endParaRPr lang="en-GB" sz="1200" kern="1200" dirty="0">
            <a:solidFill>
              <a:srgbClr val="6600FF"/>
            </a:solidFill>
            <a:latin typeface="Twinkl" pitchFamily="2" charset="0"/>
          </a:endParaRPr>
        </a:p>
      </dsp:txBody>
      <dsp:txXfrm>
        <a:off x="4701600" y="345600"/>
        <a:ext cx="1022400" cy="1454400"/>
      </dsp:txXfrm>
    </dsp:sp>
    <dsp:sp modelId="{89668CBE-5377-4D94-8C06-80F65A841224}">
      <dsp:nvSpPr>
        <dsp:cNvPr id="0" name=""/>
        <dsp:cNvSpPr/>
      </dsp:nvSpPr>
      <dsp:spPr>
        <a:xfrm>
          <a:off x="4701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020" tIns="33020" rIns="33020" bIns="33020" numCol="1" spcCol="1270" anchor="b" anchorCtr="0">
          <a:noAutofit/>
        </a:bodyPr>
        <a:lstStyle/>
        <a:p>
          <a:pPr marL="0" lvl="0" indent="0" algn="l" defTabSz="577850">
            <a:lnSpc>
              <a:spcPct val="90000"/>
            </a:lnSpc>
            <a:spcBef>
              <a:spcPct val="0"/>
            </a:spcBef>
            <a:spcAft>
              <a:spcPct val="35000"/>
            </a:spcAft>
            <a:buNone/>
          </a:pPr>
          <a:r>
            <a:rPr lang="en-US" sz="1300" kern="1200" dirty="0">
              <a:solidFill>
                <a:srgbClr val="6600FF"/>
              </a:solidFill>
              <a:latin typeface="Twinkl" pitchFamily="2" charset="0"/>
            </a:rPr>
            <a:t>CAMHS</a:t>
          </a:r>
          <a:endParaRPr lang="en-GB" sz="1300" kern="1200" dirty="0">
            <a:solidFill>
              <a:srgbClr val="6600FF"/>
            </a:solidFill>
            <a:latin typeface="Twinkl" pitchFamily="2" charset="0"/>
          </a:endParaRPr>
        </a:p>
      </dsp:txBody>
      <dsp:txXfrm>
        <a:off x="4701600" y="0"/>
        <a:ext cx="1022400" cy="345600"/>
      </dsp:txXfrm>
    </dsp:sp>
    <dsp:sp modelId="{742A34CC-A680-4960-A4F6-C456990A34C7}">
      <dsp:nvSpPr>
        <dsp:cNvPr id="0" name=""/>
        <dsp:cNvSpPr/>
      </dsp:nvSpPr>
      <dsp:spPr>
        <a:xfrm>
          <a:off x="5796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0E42DD-99D6-44C1-95DA-5CC84D67715D}">
      <dsp:nvSpPr>
        <dsp:cNvPr id="0" name=""/>
        <dsp:cNvSpPr/>
      </dsp:nvSpPr>
      <dsp:spPr>
        <a:xfrm>
          <a:off x="5830560" y="34560"/>
          <a:ext cx="276480" cy="276480"/>
        </a:xfrm>
        <a:prstGeom prst="chord">
          <a:avLst>
            <a:gd name="adj1" fmla="val 20431728"/>
            <a:gd name="adj2" fmla="val 11968272"/>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4379BC-EC63-410E-9983-EB19E3DD8651}">
      <dsp:nvSpPr>
        <dsp:cNvPr id="0" name=""/>
        <dsp:cNvSpPr/>
      </dsp:nvSpPr>
      <dsp:spPr>
        <a:xfrm>
          <a:off x="6213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dirty="0">
              <a:solidFill>
                <a:srgbClr val="6600FF"/>
              </a:solidFill>
              <a:latin typeface="Twinkl" pitchFamily="2" charset="0"/>
            </a:rPr>
            <a:t>Clinical Psychologist</a:t>
          </a:r>
          <a:endParaRPr lang="en-GB" sz="1200" kern="1200" dirty="0">
            <a:solidFill>
              <a:srgbClr val="6600FF"/>
            </a:solidFill>
            <a:latin typeface="Twinkl" pitchFamily="2" charset="0"/>
          </a:endParaRPr>
        </a:p>
      </dsp:txBody>
      <dsp:txXfrm>
        <a:off x="6213600" y="345600"/>
        <a:ext cx="1022400" cy="1454400"/>
      </dsp:txXfrm>
    </dsp:sp>
    <dsp:sp modelId="{2D7B8C52-B01E-4D74-9484-361C737B0345}">
      <dsp:nvSpPr>
        <dsp:cNvPr id="0" name=""/>
        <dsp:cNvSpPr/>
      </dsp:nvSpPr>
      <dsp:spPr>
        <a:xfrm>
          <a:off x="6213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020" tIns="33020" rIns="33020" bIns="33020" numCol="1" spcCol="1270" anchor="b" anchorCtr="0">
          <a:noAutofit/>
        </a:bodyPr>
        <a:lstStyle/>
        <a:p>
          <a:pPr marL="0" lvl="0" indent="0" algn="l" defTabSz="577850">
            <a:lnSpc>
              <a:spcPct val="90000"/>
            </a:lnSpc>
            <a:spcBef>
              <a:spcPct val="0"/>
            </a:spcBef>
            <a:spcAft>
              <a:spcPct val="35000"/>
            </a:spcAft>
            <a:buNone/>
          </a:pPr>
          <a:r>
            <a:rPr lang="en-US" sz="1300" kern="1200" dirty="0">
              <a:solidFill>
                <a:srgbClr val="6600FF"/>
              </a:solidFill>
              <a:latin typeface="Twinkl" pitchFamily="2" charset="0"/>
            </a:rPr>
            <a:t>CP</a:t>
          </a:r>
          <a:endParaRPr lang="en-GB" sz="1300" kern="1200" dirty="0">
            <a:solidFill>
              <a:srgbClr val="6600FF"/>
            </a:solidFill>
            <a:latin typeface="Twinkl" pitchFamily="2" charset="0"/>
          </a:endParaRPr>
        </a:p>
      </dsp:txBody>
      <dsp:txXfrm>
        <a:off x="6213600" y="0"/>
        <a:ext cx="1022400" cy="345600"/>
      </dsp:txXfrm>
    </dsp:sp>
    <dsp:sp modelId="{A664D056-3602-4F70-9DF9-A61BFED7C46E}">
      <dsp:nvSpPr>
        <dsp:cNvPr id="0" name=""/>
        <dsp:cNvSpPr/>
      </dsp:nvSpPr>
      <dsp:spPr>
        <a:xfrm>
          <a:off x="7308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A03207-C981-4B21-AAD7-6463636075E0}">
      <dsp:nvSpPr>
        <dsp:cNvPr id="0" name=""/>
        <dsp:cNvSpPr/>
      </dsp:nvSpPr>
      <dsp:spPr>
        <a:xfrm>
          <a:off x="7342560" y="34560"/>
          <a:ext cx="276480" cy="276480"/>
        </a:xfrm>
        <a:prstGeom prst="chord">
          <a:avLst>
            <a:gd name="adj1" fmla="val 19091382"/>
            <a:gd name="adj2" fmla="val 13308618"/>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35B7C1-4856-4EF2-8071-5D3F72DB0F73}">
      <dsp:nvSpPr>
        <dsp:cNvPr id="0" name=""/>
        <dsp:cNvSpPr/>
      </dsp:nvSpPr>
      <dsp:spPr>
        <a:xfrm>
          <a:off x="7725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dirty="0">
              <a:solidFill>
                <a:srgbClr val="6600FF"/>
              </a:solidFill>
              <a:latin typeface="Twinkl" pitchFamily="2" charset="0"/>
            </a:rPr>
            <a:t>Developmental Language Disorder and Developmental Coordination Disorder</a:t>
          </a:r>
          <a:endParaRPr lang="en-GB" sz="1200" kern="1200" dirty="0">
            <a:solidFill>
              <a:srgbClr val="6600FF"/>
            </a:solidFill>
            <a:latin typeface="Twinkl" pitchFamily="2" charset="0"/>
          </a:endParaRPr>
        </a:p>
      </dsp:txBody>
      <dsp:txXfrm>
        <a:off x="7725600" y="345600"/>
        <a:ext cx="1022400" cy="1454400"/>
      </dsp:txXfrm>
    </dsp:sp>
    <dsp:sp modelId="{FC744B8C-263B-46ED-89DF-5B97DBC118A2}">
      <dsp:nvSpPr>
        <dsp:cNvPr id="0" name=""/>
        <dsp:cNvSpPr/>
      </dsp:nvSpPr>
      <dsp:spPr>
        <a:xfrm>
          <a:off x="7725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020" tIns="33020" rIns="33020" bIns="33020" numCol="1" spcCol="1270" anchor="b" anchorCtr="0">
          <a:noAutofit/>
        </a:bodyPr>
        <a:lstStyle/>
        <a:p>
          <a:pPr marL="0" lvl="0" indent="0" algn="l" defTabSz="577850">
            <a:lnSpc>
              <a:spcPct val="90000"/>
            </a:lnSpc>
            <a:spcBef>
              <a:spcPct val="0"/>
            </a:spcBef>
            <a:spcAft>
              <a:spcPct val="35000"/>
            </a:spcAft>
            <a:buNone/>
          </a:pPr>
          <a:r>
            <a:rPr lang="en-US" sz="1300" kern="1200" dirty="0">
              <a:solidFill>
                <a:srgbClr val="6600FF"/>
              </a:solidFill>
              <a:latin typeface="Twinkl" pitchFamily="2" charset="0"/>
            </a:rPr>
            <a:t>DLD and DCD</a:t>
          </a:r>
          <a:endParaRPr lang="en-GB" sz="1300" kern="1200" dirty="0">
            <a:solidFill>
              <a:srgbClr val="6600FF"/>
            </a:solidFill>
            <a:latin typeface="Twinkl" pitchFamily="2" charset="0"/>
          </a:endParaRPr>
        </a:p>
      </dsp:txBody>
      <dsp:txXfrm>
        <a:off x="7725600" y="0"/>
        <a:ext cx="1022400" cy="345600"/>
      </dsp:txXfrm>
    </dsp:sp>
    <dsp:sp modelId="{1392F586-1FCF-49DC-8622-FDABB9F3F057}">
      <dsp:nvSpPr>
        <dsp:cNvPr id="0" name=""/>
        <dsp:cNvSpPr/>
      </dsp:nvSpPr>
      <dsp:spPr>
        <a:xfrm>
          <a:off x="8820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A971C8-281E-4E1D-85D3-B34360970273}">
      <dsp:nvSpPr>
        <dsp:cNvPr id="0" name=""/>
        <dsp:cNvSpPr/>
      </dsp:nvSpPr>
      <dsp:spPr>
        <a:xfrm>
          <a:off x="8854560" y="34560"/>
          <a:ext cx="276480" cy="276480"/>
        </a:xfrm>
        <a:prstGeom prst="chord">
          <a:avLst>
            <a:gd name="adj1" fmla="val 16200000"/>
            <a:gd name="adj2" fmla="val 162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DF4155-943A-4DFC-B746-FDA2057C1499}">
      <dsp:nvSpPr>
        <dsp:cNvPr id="0" name=""/>
        <dsp:cNvSpPr/>
      </dsp:nvSpPr>
      <dsp:spPr>
        <a:xfrm>
          <a:off x="9237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dirty="0">
              <a:solidFill>
                <a:srgbClr val="6600FF"/>
              </a:solidFill>
              <a:latin typeface="Twinkl" pitchFamily="2" charset="0"/>
            </a:rPr>
            <a:t>Education, Health and Care Plan</a:t>
          </a:r>
          <a:endParaRPr lang="en-GB" sz="1200" kern="1200" dirty="0">
            <a:solidFill>
              <a:srgbClr val="6600FF"/>
            </a:solidFill>
            <a:latin typeface="Twinkl" pitchFamily="2" charset="0"/>
          </a:endParaRPr>
        </a:p>
      </dsp:txBody>
      <dsp:txXfrm>
        <a:off x="9237600" y="345600"/>
        <a:ext cx="1022400" cy="1454400"/>
      </dsp:txXfrm>
    </dsp:sp>
    <dsp:sp modelId="{07B3FABA-F513-441E-A0D1-2FF9BBB9477C}">
      <dsp:nvSpPr>
        <dsp:cNvPr id="0" name=""/>
        <dsp:cNvSpPr/>
      </dsp:nvSpPr>
      <dsp:spPr>
        <a:xfrm>
          <a:off x="9237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020" tIns="33020" rIns="33020" bIns="33020" numCol="1" spcCol="1270" anchor="b" anchorCtr="0">
          <a:noAutofit/>
        </a:bodyPr>
        <a:lstStyle/>
        <a:p>
          <a:pPr marL="0" lvl="0" indent="0" algn="l" defTabSz="577850">
            <a:lnSpc>
              <a:spcPct val="90000"/>
            </a:lnSpc>
            <a:spcBef>
              <a:spcPct val="0"/>
            </a:spcBef>
            <a:spcAft>
              <a:spcPct val="35000"/>
            </a:spcAft>
            <a:buNone/>
          </a:pPr>
          <a:r>
            <a:rPr lang="en-US" sz="1300" kern="1200" dirty="0">
              <a:solidFill>
                <a:srgbClr val="6600FF"/>
              </a:solidFill>
              <a:latin typeface="Twinkl" pitchFamily="2" charset="0"/>
            </a:rPr>
            <a:t>EHCP</a:t>
          </a:r>
          <a:endParaRPr lang="en-GB" sz="1300" kern="1200" dirty="0">
            <a:solidFill>
              <a:srgbClr val="6600FF"/>
            </a:solidFill>
            <a:latin typeface="Twinkl" pitchFamily="2" charset="0"/>
          </a:endParaRPr>
        </a:p>
      </dsp:txBody>
      <dsp:txXfrm>
        <a:off x="9237600" y="0"/>
        <a:ext cx="1022400" cy="3456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4C3462-B01E-4C64-BD0F-3D70EE73706B}">
      <dsp:nvSpPr>
        <dsp:cNvPr id="0" name=""/>
        <dsp:cNvSpPr/>
      </dsp:nvSpPr>
      <dsp:spPr>
        <a:xfrm>
          <a:off x="1260000" y="0"/>
          <a:ext cx="345600" cy="345600"/>
        </a:xfrm>
        <a:prstGeom prst="ellipse">
          <a:avLst/>
        </a:prstGeom>
        <a:blipFill rotWithShape="0">
          <a:blip xmlns:r="http://schemas.openxmlformats.org/officeDocument/2006/relationships" r:embed="rId1"/>
          <a:stretch>
            <a:fillRect/>
          </a:stretch>
        </a:blipFill>
        <a:ln>
          <a:noFill/>
        </a:ln>
        <a:effectLst/>
      </dsp:spPr>
      <dsp:style>
        <a:lnRef idx="0">
          <a:scrgbClr r="0" g="0" b="0"/>
        </a:lnRef>
        <a:fillRef idx="1">
          <a:scrgbClr r="0" g="0" b="0"/>
        </a:fillRef>
        <a:effectRef idx="0">
          <a:scrgbClr r="0" g="0" b="0"/>
        </a:effectRef>
        <a:fontRef idx="minor"/>
      </dsp:style>
    </dsp:sp>
    <dsp:sp modelId="{3EC8C71C-09FA-4DF5-BA08-835182F8D822}">
      <dsp:nvSpPr>
        <dsp:cNvPr id="0" name=""/>
        <dsp:cNvSpPr/>
      </dsp:nvSpPr>
      <dsp:spPr>
        <a:xfrm>
          <a:off x="1294560" y="34560"/>
          <a:ext cx="276480" cy="276480"/>
        </a:xfrm>
        <a:prstGeom prst="chord">
          <a:avLst>
            <a:gd name="adj1" fmla="val 2508618"/>
            <a:gd name="adj2" fmla="val 8291382"/>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1173F7-48C7-4C18-A247-3559F231B539}">
      <dsp:nvSpPr>
        <dsp:cNvPr id="0" name=""/>
        <dsp:cNvSpPr/>
      </dsp:nvSpPr>
      <dsp:spPr>
        <a:xfrm>
          <a:off x="1677599"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dirty="0">
              <a:solidFill>
                <a:srgbClr val="6600FF"/>
              </a:solidFill>
              <a:latin typeface="Twinkl" pitchFamily="2" charset="0"/>
            </a:rPr>
            <a:t>Educational Psychologist</a:t>
          </a:r>
          <a:endParaRPr lang="en-GB" sz="1200" kern="1200" dirty="0">
            <a:solidFill>
              <a:srgbClr val="6600FF"/>
            </a:solidFill>
            <a:latin typeface="Twinkl" pitchFamily="2" charset="0"/>
          </a:endParaRPr>
        </a:p>
      </dsp:txBody>
      <dsp:txXfrm>
        <a:off x="1677599" y="345600"/>
        <a:ext cx="1022400" cy="1454400"/>
      </dsp:txXfrm>
    </dsp:sp>
    <dsp:sp modelId="{6D5360F0-47F2-4E0E-9022-CEC41C8864F1}">
      <dsp:nvSpPr>
        <dsp:cNvPr id="0" name=""/>
        <dsp:cNvSpPr/>
      </dsp:nvSpPr>
      <dsp:spPr>
        <a:xfrm>
          <a:off x="1677599"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dirty="0">
              <a:solidFill>
                <a:srgbClr val="6600FF"/>
              </a:solidFill>
              <a:latin typeface="Twinkl" pitchFamily="2" charset="0"/>
            </a:rPr>
            <a:t>EP</a:t>
          </a:r>
        </a:p>
      </dsp:txBody>
      <dsp:txXfrm>
        <a:off x="1677599" y="0"/>
        <a:ext cx="1022400" cy="345600"/>
      </dsp:txXfrm>
    </dsp:sp>
    <dsp:sp modelId="{739AE639-DA51-47EC-8391-D5F67B9E14F2}">
      <dsp:nvSpPr>
        <dsp:cNvPr id="0" name=""/>
        <dsp:cNvSpPr/>
      </dsp:nvSpPr>
      <dsp:spPr>
        <a:xfrm>
          <a:off x="2772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C44F63-2324-46D9-8850-8496E7384F53}">
      <dsp:nvSpPr>
        <dsp:cNvPr id="0" name=""/>
        <dsp:cNvSpPr/>
      </dsp:nvSpPr>
      <dsp:spPr>
        <a:xfrm>
          <a:off x="2806559" y="34560"/>
          <a:ext cx="276480" cy="276480"/>
        </a:xfrm>
        <a:prstGeom prst="chord">
          <a:avLst>
            <a:gd name="adj1" fmla="val 1168272"/>
            <a:gd name="adj2" fmla="val 9631728"/>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442F45-B284-4FB7-A0E6-C96728D246CA}">
      <dsp:nvSpPr>
        <dsp:cNvPr id="0" name=""/>
        <dsp:cNvSpPr/>
      </dsp:nvSpPr>
      <dsp:spPr>
        <a:xfrm>
          <a:off x="3189599"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dirty="0">
              <a:solidFill>
                <a:srgbClr val="6600FF"/>
              </a:solidFill>
              <a:latin typeface="Twinkl" pitchFamily="2" charset="0"/>
            </a:rPr>
            <a:t>Global Developmental Delay</a:t>
          </a:r>
          <a:endParaRPr lang="en-GB" sz="1200" kern="1200" dirty="0">
            <a:solidFill>
              <a:srgbClr val="6600FF"/>
            </a:solidFill>
            <a:latin typeface="Twinkl" pitchFamily="2" charset="0"/>
          </a:endParaRPr>
        </a:p>
      </dsp:txBody>
      <dsp:txXfrm>
        <a:off x="3189599" y="345600"/>
        <a:ext cx="1022400" cy="1454400"/>
      </dsp:txXfrm>
    </dsp:sp>
    <dsp:sp modelId="{5F92908B-6455-46A6-9C7E-10C1B977AD00}">
      <dsp:nvSpPr>
        <dsp:cNvPr id="0" name=""/>
        <dsp:cNvSpPr/>
      </dsp:nvSpPr>
      <dsp:spPr>
        <a:xfrm>
          <a:off x="3189599"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dirty="0">
              <a:solidFill>
                <a:srgbClr val="6600FF"/>
              </a:solidFill>
              <a:latin typeface="Twinkl" pitchFamily="2" charset="0"/>
            </a:rPr>
            <a:t>GDD</a:t>
          </a:r>
          <a:endParaRPr lang="en-GB" sz="1800" kern="1200" dirty="0">
            <a:solidFill>
              <a:srgbClr val="6600FF"/>
            </a:solidFill>
            <a:latin typeface="Twinkl" pitchFamily="2" charset="0"/>
          </a:endParaRPr>
        </a:p>
      </dsp:txBody>
      <dsp:txXfrm>
        <a:off x="3189599" y="0"/>
        <a:ext cx="1022400" cy="345600"/>
      </dsp:txXfrm>
    </dsp:sp>
    <dsp:sp modelId="{7294EC2C-D1DE-416C-859A-84A74009C462}">
      <dsp:nvSpPr>
        <dsp:cNvPr id="0" name=""/>
        <dsp:cNvSpPr/>
      </dsp:nvSpPr>
      <dsp:spPr>
        <a:xfrm>
          <a:off x="4284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8CCCB0-BFD7-42DA-A540-BC8E92E51759}">
      <dsp:nvSpPr>
        <dsp:cNvPr id="0" name=""/>
        <dsp:cNvSpPr/>
      </dsp:nvSpPr>
      <dsp:spPr>
        <a:xfrm>
          <a:off x="4318559" y="34560"/>
          <a:ext cx="276480" cy="276480"/>
        </a:xfrm>
        <a:prstGeom prst="chord">
          <a:avLst>
            <a:gd name="adj1" fmla="val 0"/>
            <a:gd name="adj2" fmla="val 108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BE92C6-E0B9-4142-B58F-E97983DE26EB}">
      <dsp:nvSpPr>
        <dsp:cNvPr id="0" name=""/>
        <dsp:cNvSpPr/>
      </dsp:nvSpPr>
      <dsp:spPr>
        <a:xfrm>
          <a:off x="4701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dirty="0">
              <a:solidFill>
                <a:srgbClr val="6600FF"/>
              </a:solidFill>
              <a:latin typeface="Twinkl" pitchFamily="2" charset="0"/>
            </a:rPr>
            <a:t>Hearing Impairment</a:t>
          </a:r>
          <a:endParaRPr lang="en-GB" sz="1200" kern="1200" dirty="0">
            <a:solidFill>
              <a:srgbClr val="6600FF"/>
            </a:solidFill>
            <a:latin typeface="Twinkl" pitchFamily="2" charset="0"/>
          </a:endParaRPr>
        </a:p>
      </dsp:txBody>
      <dsp:txXfrm>
        <a:off x="4701600" y="345600"/>
        <a:ext cx="1022400" cy="1454400"/>
      </dsp:txXfrm>
    </dsp:sp>
    <dsp:sp modelId="{3D10E1DC-C8CC-40C0-9C2D-C1CC6EFCE125}">
      <dsp:nvSpPr>
        <dsp:cNvPr id="0" name=""/>
        <dsp:cNvSpPr/>
      </dsp:nvSpPr>
      <dsp:spPr>
        <a:xfrm>
          <a:off x="4701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a:solidFill>
                <a:srgbClr val="6600FF"/>
              </a:solidFill>
              <a:latin typeface="Twinkl" pitchFamily="2" charset="0"/>
            </a:rPr>
            <a:t>HI</a:t>
          </a:r>
          <a:endParaRPr lang="en-GB" sz="1800" kern="1200">
            <a:solidFill>
              <a:srgbClr val="6600FF"/>
            </a:solidFill>
            <a:latin typeface="Twinkl" pitchFamily="2" charset="0"/>
          </a:endParaRPr>
        </a:p>
      </dsp:txBody>
      <dsp:txXfrm>
        <a:off x="4701600" y="0"/>
        <a:ext cx="1022400" cy="345600"/>
      </dsp:txXfrm>
    </dsp:sp>
    <dsp:sp modelId="{12989563-6751-47F9-B04B-5A4E5B4963A7}">
      <dsp:nvSpPr>
        <dsp:cNvPr id="0" name=""/>
        <dsp:cNvSpPr/>
      </dsp:nvSpPr>
      <dsp:spPr>
        <a:xfrm>
          <a:off x="5796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325542-2A46-4E43-A5FF-BD28A8044310}">
      <dsp:nvSpPr>
        <dsp:cNvPr id="0" name=""/>
        <dsp:cNvSpPr/>
      </dsp:nvSpPr>
      <dsp:spPr>
        <a:xfrm>
          <a:off x="5830560" y="34560"/>
          <a:ext cx="276480" cy="276480"/>
        </a:xfrm>
        <a:prstGeom prst="chord">
          <a:avLst>
            <a:gd name="adj1" fmla="val 20431728"/>
            <a:gd name="adj2" fmla="val 11968272"/>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FA0D82-692D-418C-98A4-568196A44B41}">
      <dsp:nvSpPr>
        <dsp:cNvPr id="0" name=""/>
        <dsp:cNvSpPr/>
      </dsp:nvSpPr>
      <dsp:spPr>
        <a:xfrm>
          <a:off x="6213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dirty="0">
              <a:solidFill>
                <a:srgbClr val="6600FF"/>
              </a:solidFill>
              <a:latin typeface="Twinkl" pitchFamily="2" charset="0"/>
            </a:rPr>
            <a:t>Individual Education Programme</a:t>
          </a:r>
          <a:endParaRPr lang="en-GB" sz="1200" kern="1200" dirty="0">
            <a:solidFill>
              <a:srgbClr val="6600FF"/>
            </a:solidFill>
            <a:latin typeface="Twinkl" pitchFamily="2" charset="0"/>
          </a:endParaRPr>
        </a:p>
      </dsp:txBody>
      <dsp:txXfrm>
        <a:off x="6213600" y="345600"/>
        <a:ext cx="1022400" cy="1454400"/>
      </dsp:txXfrm>
    </dsp:sp>
    <dsp:sp modelId="{16EA2063-5A5B-4958-A0C3-6BADA805D671}">
      <dsp:nvSpPr>
        <dsp:cNvPr id="0" name=""/>
        <dsp:cNvSpPr/>
      </dsp:nvSpPr>
      <dsp:spPr>
        <a:xfrm>
          <a:off x="6213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dirty="0">
              <a:solidFill>
                <a:srgbClr val="6600FF"/>
              </a:solidFill>
              <a:latin typeface="Twinkl" pitchFamily="2" charset="0"/>
            </a:rPr>
            <a:t>IEP</a:t>
          </a:r>
          <a:endParaRPr lang="en-GB" sz="1800" kern="1200" dirty="0">
            <a:solidFill>
              <a:srgbClr val="6600FF"/>
            </a:solidFill>
            <a:latin typeface="Twinkl" pitchFamily="2" charset="0"/>
          </a:endParaRPr>
        </a:p>
      </dsp:txBody>
      <dsp:txXfrm>
        <a:off x="6213600" y="0"/>
        <a:ext cx="1022400" cy="345600"/>
      </dsp:txXfrm>
    </dsp:sp>
    <dsp:sp modelId="{04FB7C7B-4C3B-416C-B0F9-5BB2E8FD7033}">
      <dsp:nvSpPr>
        <dsp:cNvPr id="0" name=""/>
        <dsp:cNvSpPr/>
      </dsp:nvSpPr>
      <dsp:spPr>
        <a:xfrm>
          <a:off x="7308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F74F64-40EE-4999-BC76-7706DD0178C2}">
      <dsp:nvSpPr>
        <dsp:cNvPr id="0" name=""/>
        <dsp:cNvSpPr/>
      </dsp:nvSpPr>
      <dsp:spPr>
        <a:xfrm>
          <a:off x="7342560" y="34560"/>
          <a:ext cx="276480" cy="276480"/>
        </a:xfrm>
        <a:prstGeom prst="chord">
          <a:avLst>
            <a:gd name="adj1" fmla="val 19091382"/>
            <a:gd name="adj2" fmla="val 13308618"/>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315FDE-D192-4268-B840-DF1AE3421AD6}">
      <dsp:nvSpPr>
        <dsp:cNvPr id="0" name=""/>
        <dsp:cNvSpPr/>
      </dsp:nvSpPr>
      <dsp:spPr>
        <a:xfrm>
          <a:off x="7725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a:solidFill>
                <a:srgbClr val="6600FF"/>
              </a:solidFill>
              <a:latin typeface="Twinkl" pitchFamily="2" charset="0"/>
            </a:rPr>
            <a:t>Occupational Therapist</a:t>
          </a:r>
          <a:endParaRPr lang="en-GB" sz="1200" kern="1200">
            <a:solidFill>
              <a:srgbClr val="6600FF"/>
            </a:solidFill>
            <a:latin typeface="Twinkl" pitchFamily="2" charset="0"/>
          </a:endParaRPr>
        </a:p>
      </dsp:txBody>
      <dsp:txXfrm>
        <a:off x="7725600" y="345600"/>
        <a:ext cx="1022400" cy="1454400"/>
      </dsp:txXfrm>
    </dsp:sp>
    <dsp:sp modelId="{3C5101B7-86C0-4A78-BA09-B0366F185D10}">
      <dsp:nvSpPr>
        <dsp:cNvPr id="0" name=""/>
        <dsp:cNvSpPr/>
      </dsp:nvSpPr>
      <dsp:spPr>
        <a:xfrm>
          <a:off x="7725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a:solidFill>
                <a:srgbClr val="6600FF"/>
              </a:solidFill>
              <a:latin typeface="Twinkl" pitchFamily="2" charset="0"/>
            </a:rPr>
            <a:t>OT</a:t>
          </a:r>
          <a:endParaRPr lang="en-GB" sz="1800" kern="1200">
            <a:solidFill>
              <a:srgbClr val="6600FF"/>
            </a:solidFill>
            <a:latin typeface="Twinkl" pitchFamily="2" charset="0"/>
          </a:endParaRPr>
        </a:p>
      </dsp:txBody>
      <dsp:txXfrm>
        <a:off x="7725600" y="0"/>
        <a:ext cx="1022400" cy="345600"/>
      </dsp:txXfrm>
    </dsp:sp>
    <dsp:sp modelId="{C94025F5-FFB4-43AB-A99F-FB8032A8466B}">
      <dsp:nvSpPr>
        <dsp:cNvPr id="0" name=""/>
        <dsp:cNvSpPr/>
      </dsp:nvSpPr>
      <dsp:spPr>
        <a:xfrm>
          <a:off x="8820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F38D5C-A941-4EAD-A783-F002F3985D98}">
      <dsp:nvSpPr>
        <dsp:cNvPr id="0" name=""/>
        <dsp:cNvSpPr/>
      </dsp:nvSpPr>
      <dsp:spPr>
        <a:xfrm>
          <a:off x="8854560" y="34560"/>
          <a:ext cx="276480" cy="276480"/>
        </a:xfrm>
        <a:prstGeom prst="chord">
          <a:avLst>
            <a:gd name="adj1" fmla="val 16200000"/>
            <a:gd name="adj2" fmla="val 162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4CBE5B-CEFB-4B9A-BE50-B1FF96282EF6}">
      <dsp:nvSpPr>
        <dsp:cNvPr id="0" name=""/>
        <dsp:cNvSpPr/>
      </dsp:nvSpPr>
      <dsp:spPr>
        <a:xfrm>
          <a:off x="9237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533400">
            <a:lnSpc>
              <a:spcPct val="90000"/>
            </a:lnSpc>
            <a:spcBef>
              <a:spcPct val="0"/>
            </a:spcBef>
            <a:spcAft>
              <a:spcPct val="35000"/>
            </a:spcAft>
            <a:buNone/>
          </a:pPr>
          <a:r>
            <a:rPr lang="en-US" sz="1200" kern="1200" dirty="0">
              <a:solidFill>
                <a:srgbClr val="6600FF"/>
              </a:solidFill>
              <a:latin typeface="Twinkl" pitchFamily="2" charset="0"/>
            </a:rPr>
            <a:t>Speech and Language Therapist</a:t>
          </a:r>
          <a:endParaRPr lang="en-GB" sz="1200" kern="1200" dirty="0">
            <a:solidFill>
              <a:srgbClr val="6600FF"/>
            </a:solidFill>
            <a:latin typeface="Twinkl" pitchFamily="2" charset="0"/>
          </a:endParaRPr>
        </a:p>
      </dsp:txBody>
      <dsp:txXfrm>
        <a:off x="9237600" y="345600"/>
        <a:ext cx="1022400" cy="1454400"/>
      </dsp:txXfrm>
    </dsp:sp>
    <dsp:sp modelId="{2D4F826D-CD99-44B4-8292-E68CE1681C35}">
      <dsp:nvSpPr>
        <dsp:cNvPr id="0" name=""/>
        <dsp:cNvSpPr/>
      </dsp:nvSpPr>
      <dsp:spPr>
        <a:xfrm>
          <a:off x="9237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a:solidFill>
                <a:srgbClr val="6600FF"/>
              </a:solidFill>
              <a:latin typeface="Twinkl" pitchFamily="2" charset="0"/>
            </a:rPr>
            <a:t>SALT</a:t>
          </a:r>
          <a:endParaRPr lang="en-GB" sz="1800" kern="1200">
            <a:solidFill>
              <a:srgbClr val="6600FF"/>
            </a:solidFill>
            <a:latin typeface="Twinkl" pitchFamily="2" charset="0"/>
          </a:endParaRPr>
        </a:p>
      </dsp:txBody>
      <dsp:txXfrm>
        <a:off x="9237600" y="0"/>
        <a:ext cx="1022400" cy="3456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C063D2-529C-48F8-BB0F-D1801E10BAD7}">
      <dsp:nvSpPr>
        <dsp:cNvPr id="0" name=""/>
        <dsp:cNvSpPr/>
      </dsp:nvSpPr>
      <dsp:spPr>
        <a:xfrm>
          <a:off x="1260000" y="0"/>
          <a:ext cx="345600" cy="345600"/>
        </a:xfrm>
        <a:prstGeom prst="ellipse">
          <a:avLst/>
        </a:prstGeom>
        <a:blipFill rotWithShape="0">
          <a:blip xmlns:r="http://schemas.openxmlformats.org/officeDocument/2006/relationships" r:embed="rId1"/>
          <a:stretch>
            <a:fillRect/>
          </a:stretch>
        </a:blipFill>
        <a:ln>
          <a:noFill/>
        </a:ln>
        <a:effectLst/>
      </dsp:spPr>
      <dsp:style>
        <a:lnRef idx="0">
          <a:scrgbClr r="0" g="0" b="0"/>
        </a:lnRef>
        <a:fillRef idx="1">
          <a:scrgbClr r="0" g="0" b="0"/>
        </a:fillRef>
        <a:effectRef idx="0">
          <a:scrgbClr r="0" g="0" b="0"/>
        </a:effectRef>
        <a:fontRef idx="minor"/>
      </dsp:style>
    </dsp:sp>
    <dsp:sp modelId="{21EB9102-8B07-4A22-B3BF-0AE05A10B832}">
      <dsp:nvSpPr>
        <dsp:cNvPr id="0" name=""/>
        <dsp:cNvSpPr/>
      </dsp:nvSpPr>
      <dsp:spPr>
        <a:xfrm>
          <a:off x="1294560" y="34560"/>
          <a:ext cx="276480" cy="276480"/>
        </a:xfrm>
        <a:prstGeom prst="chord">
          <a:avLst>
            <a:gd name="adj1" fmla="val 2508618"/>
            <a:gd name="adj2" fmla="val 8291382"/>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15ECF3-E4B1-4224-87CC-6064E0028949}">
      <dsp:nvSpPr>
        <dsp:cNvPr id="0" name=""/>
        <dsp:cNvSpPr/>
      </dsp:nvSpPr>
      <dsp:spPr>
        <a:xfrm>
          <a:off x="1677599"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t" anchorCtr="0">
          <a:noAutofit/>
        </a:bodyPr>
        <a:lstStyle/>
        <a:p>
          <a:pPr marL="0" lvl="0" indent="0" algn="l" defTabSz="622300">
            <a:lnSpc>
              <a:spcPct val="90000"/>
            </a:lnSpc>
            <a:spcBef>
              <a:spcPct val="0"/>
            </a:spcBef>
            <a:spcAft>
              <a:spcPct val="35000"/>
            </a:spcAft>
            <a:buNone/>
          </a:pPr>
          <a:r>
            <a:rPr lang="en-GB" sz="1400" kern="1200" dirty="0">
              <a:solidFill>
                <a:srgbClr val="6600FF"/>
              </a:solidFill>
              <a:latin typeface="Twinkl" pitchFamily="2" charset="0"/>
            </a:rPr>
            <a:t>Social Emotional Mental Health</a:t>
          </a:r>
        </a:p>
      </dsp:txBody>
      <dsp:txXfrm>
        <a:off x="1677599" y="345600"/>
        <a:ext cx="1022400" cy="1454400"/>
      </dsp:txXfrm>
    </dsp:sp>
    <dsp:sp modelId="{A2737A36-BA70-4825-B43F-2C9C82A7A63F}">
      <dsp:nvSpPr>
        <dsp:cNvPr id="0" name=""/>
        <dsp:cNvSpPr/>
      </dsp:nvSpPr>
      <dsp:spPr>
        <a:xfrm>
          <a:off x="1677599"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dirty="0">
              <a:solidFill>
                <a:srgbClr val="6600FF"/>
              </a:solidFill>
              <a:latin typeface="Twinkl" pitchFamily="2" charset="0"/>
            </a:rPr>
            <a:t>SEMH</a:t>
          </a:r>
        </a:p>
      </dsp:txBody>
      <dsp:txXfrm>
        <a:off x="1677599" y="0"/>
        <a:ext cx="1022400" cy="345600"/>
      </dsp:txXfrm>
    </dsp:sp>
    <dsp:sp modelId="{FA55FE7E-F2E5-43C0-B6E3-97C5A0F3C454}">
      <dsp:nvSpPr>
        <dsp:cNvPr id="0" name=""/>
        <dsp:cNvSpPr/>
      </dsp:nvSpPr>
      <dsp:spPr>
        <a:xfrm>
          <a:off x="2772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50E7CC-7653-4DF0-AE14-1BED94A15C23}">
      <dsp:nvSpPr>
        <dsp:cNvPr id="0" name=""/>
        <dsp:cNvSpPr/>
      </dsp:nvSpPr>
      <dsp:spPr>
        <a:xfrm>
          <a:off x="2806560" y="34560"/>
          <a:ext cx="276480" cy="276480"/>
        </a:xfrm>
        <a:prstGeom prst="chord">
          <a:avLst>
            <a:gd name="adj1" fmla="val 1168272"/>
            <a:gd name="adj2" fmla="val 9631728"/>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DC5210-A353-4158-A3A3-6EB766E51410}">
      <dsp:nvSpPr>
        <dsp:cNvPr id="0" name=""/>
        <dsp:cNvSpPr/>
      </dsp:nvSpPr>
      <dsp:spPr>
        <a:xfrm>
          <a:off x="3189599"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t" anchorCtr="0">
          <a:noAutofit/>
        </a:bodyPr>
        <a:lstStyle/>
        <a:p>
          <a:pPr marL="0" lvl="0" indent="0" algn="l" defTabSz="622300">
            <a:lnSpc>
              <a:spcPct val="90000"/>
            </a:lnSpc>
            <a:spcBef>
              <a:spcPct val="0"/>
            </a:spcBef>
            <a:spcAft>
              <a:spcPct val="35000"/>
            </a:spcAft>
            <a:buNone/>
          </a:pPr>
          <a:r>
            <a:rPr lang="en-US" sz="1400" kern="1200" dirty="0">
              <a:solidFill>
                <a:srgbClr val="6600FF"/>
              </a:solidFill>
              <a:latin typeface="Twinkl" pitchFamily="2" charset="0"/>
            </a:rPr>
            <a:t>Special Educational Needs and Disability Coordinator</a:t>
          </a:r>
          <a:endParaRPr lang="en-GB" sz="1400" kern="1200" dirty="0">
            <a:solidFill>
              <a:srgbClr val="6600FF"/>
            </a:solidFill>
            <a:latin typeface="Twinkl" pitchFamily="2" charset="0"/>
          </a:endParaRPr>
        </a:p>
      </dsp:txBody>
      <dsp:txXfrm>
        <a:off x="3189599" y="345600"/>
        <a:ext cx="1022400" cy="1454400"/>
      </dsp:txXfrm>
    </dsp:sp>
    <dsp:sp modelId="{A2D81AEF-C13D-423E-818D-589EB4706875}">
      <dsp:nvSpPr>
        <dsp:cNvPr id="0" name=""/>
        <dsp:cNvSpPr/>
      </dsp:nvSpPr>
      <dsp:spPr>
        <a:xfrm>
          <a:off x="3189599"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dirty="0">
              <a:solidFill>
                <a:srgbClr val="6600FF"/>
              </a:solidFill>
              <a:latin typeface="Twinkl" pitchFamily="2" charset="0"/>
            </a:rPr>
            <a:t>SENDCo</a:t>
          </a:r>
          <a:endParaRPr lang="en-GB" sz="1800" kern="1200" dirty="0">
            <a:solidFill>
              <a:srgbClr val="6600FF"/>
            </a:solidFill>
            <a:latin typeface="Twinkl" pitchFamily="2" charset="0"/>
          </a:endParaRPr>
        </a:p>
      </dsp:txBody>
      <dsp:txXfrm>
        <a:off x="3189599" y="0"/>
        <a:ext cx="1022400" cy="345600"/>
      </dsp:txXfrm>
    </dsp:sp>
    <dsp:sp modelId="{4181C18B-9100-426A-BD27-0ACBA7040914}">
      <dsp:nvSpPr>
        <dsp:cNvPr id="0" name=""/>
        <dsp:cNvSpPr/>
      </dsp:nvSpPr>
      <dsp:spPr>
        <a:xfrm>
          <a:off x="4284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3CE25C-E852-41AE-B061-52AB4408B5FC}">
      <dsp:nvSpPr>
        <dsp:cNvPr id="0" name=""/>
        <dsp:cNvSpPr/>
      </dsp:nvSpPr>
      <dsp:spPr>
        <a:xfrm>
          <a:off x="4318560" y="34560"/>
          <a:ext cx="276480" cy="276480"/>
        </a:xfrm>
        <a:prstGeom prst="chord">
          <a:avLst>
            <a:gd name="adj1" fmla="val 0"/>
            <a:gd name="adj2" fmla="val 108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9945C2-BC9C-44A7-ABC9-571208E5947E}">
      <dsp:nvSpPr>
        <dsp:cNvPr id="0" name=""/>
        <dsp:cNvSpPr/>
      </dsp:nvSpPr>
      <dsp:spPr>
        <a:xfrm>
          <a:off x="4701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t" anchorCtr="0">
          <a:noAutofit/>
        </a:bodyPr>
        <a:lstStyle/>
        <a:p>
          <a:pPr marL="0" lvl="0" indent="0" algn="l" defTabSz="622300">
            <a:lnSpc>
              <a:spcPct val="90000"/>
            </a:lnSpc>
            <a:spcBef>
              <a:spcPct val="0"/>
            </a:spcBef>
            <a:spcAft>
              <a:spcPct val="35000"/>
            </a:spcAft>
            <a:buNone/>
          </a:pPr>
          <a:r>
            <a:rPr lang="en-US" sz="1400" kern="1200" dirty="0">
              <a:solidFill>
                <a:srgbClr val="6600FF"/>
              </a:solidFill>
              <a:latin typeface="Twinkl" pitchFamily="2" charset="0"/>
            </a:rPr>
            <a:t>Special Educational Needs and Disabilities</a:t>
          </a:r>
          <a:endParaRPr lang="en-GB" sz="1400" kern="1200" dirty="0">
            <a:solidFill>
              <a:srgbClr val="6600FF"/>
            </a:solidFill>
            <a:latin typeface="Twinkl" pitchFamily="2" charset="0"/>
          </a:endParaRPr>
        </a:p>
      </dsp:txBody>
      <dsp:txXfrm>
        <a:off x="4701600" y="345600"/>
        <a:ext cx="1022400" cy="1454400"/>
      </dsp:txXfrm>
    </dsp:sp>
    <dsp:sp modelId="{51104C49-EBF6-4E5E-935C-6C536745A15E}">
      <dsp:nvSpPr>
        <dsp:cNvPr id="0" name=""/>
        <dsp:cNvSpPr/>
      </dsp:nvSpPr>
      <dsp:spPr>
        <a:xfrm>
          <a:off x="4701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a:solidFill>
                <a:srgbClr val="6600FF"/>
              </a:solidFill>
              <a:latin typeface="Twinkl" pitchFamily="2" charset="0"/>
            </a:rPr>
            <a:t>SEND</a:t>
          </a:r>
          <a:endParaRPr lang="en-GB" sz="1800" kern="1200">
            <a:solidFill>
              <a:srgbClr val="6600FF"/>
            </a:solidFill>
            <a:latin typeface="Twinkl" pitchFamily="2" charset="0"/>
          </a:endParaRPr>
        </a:p>
      </dsp:txBody>
      <dsp:txXfrm>
        <a:off x="4701600" y="0"/>
        <a:ext cx="1022400" cy="345600"/>
      </dsp:txXfrm>
    </dsp:sp>
    <dsp:sp modelId="{72B26138-C3F1-4F7C-87BF-1725AB68A131}">
      <dsp:nvSpPr>
        <dsp:cNvPr id="0" name=""/>
        <dsp:cNvSpPr/>
      </dsp:nvSpPr>
      <dsp:spPr>
        <a:xfrm>
          <a:off x="5796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D64499-F609-4CCF-9DC1-68A74B47F720}">
      <dsp:nvSpPr>
        <dsp:cNvPr id="0" name=""/>
        <dsp:cNvSpPr/>
      </dsp:nvSpPr>
      <dsp:spPr>
        <a:xfrm>
          <a:off x="5830560" y="34560"/>
          <a:ext cx="276480" cy="276480"/>
        </a:xfrm>
        <a:prstGeom prst="chord">
          <a:avLst>
            <a:gd name="adj1" fmla="val 20431728"/>
            <a:gd name="adj2" fmla="val 11968272"/>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021A3C-B50A-45E6-8915-871A701AB78A}">
      <dsp:nvSpPr>
        <dsp:cNvPr id="0" name=""/>
        <dsp:cNvSpPr/>
      </dsp:nvSpPr>
      <dsp:spPr>
        <a:xfrm>
          <a:off x="6213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t" anchorCtr="0">
          <a:noAutofit/>
        </a:bodyPr>
        <a:lstStyle/>
        <a:p>
          <a:pPr marL="0" lvl="0" indent="0" algn="l" defTabSz="622300">
            <a:lnSpc>
              <a:spcPct val="90000"/>
            </a:lnSpc>
            <a:spcBef>
              <a:spcPct val="0"/>
            </a:spcBef>
            <a:spcAft>
              <a:spcPct val="35000"/>
            </a:spcAft>
            <a:buNone/>
          </a:pPr>
          <a:r>
            <a:rPr lang="en-US" sz="1400" kern="1200">
              <a:solidFill>
                <a:srgbClr val="6600FF"/>
              </a:solidFill>
              <a:latin typeface="Twinkl" pitchFamily="2" charset="0"/>
            </a:rPr>
            <a:t>Special Educational Needs Information and Advice Support Service</a:t>
          </a:r>
          <a:endParaRPr lang="en-GB" sz="1400" kern="1200">
            <a:solidFill>
              <a:srgbClr val="6600FF"/>
            </a:solidFill>
            <a:latin typeface="Twinkl" pitchFamily="2" charset="0"/>
          </a:endParaRPr>
        </a:p>
      </dsp:txBody>
      <dsp:txXfrm>
        <a:off x="6213600" y="345600"/>
        <a:ext cx="1022400" cy="1454400"/>
      </dsp:txXfrm>
    </dsp:sp>
    <dsp:sp modelId="{C0FAC616-A159-4436-9EF7-F84208C6A810}">
      <dsp:nvSpPr>
        <dsp:cNvPr id="0" name=""/>
        <dsp:cNvSpPr/>
      </dsp:nvSpPr>
      <dsp:spPr>
        <a:xfrm>
          <a:off x="6213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a:solidFill>
                <a:srgbClr val="6600FF"/>
              </a:solidFill>
              <a:latin typeface="Twinkl" pitchFamily="2" charset="0"/>
            </a:rPr>
            <a:t>SENDIASS</a:t>
          </a:r>
          <a:endParaRPr lang="en-GB" sz="1800" kern="1200">
            <a:solidFill>
              <a:srgbClr val="6600FF"/>
            </a:solidFill>
            <a:latin typeface="Twinkl" pitchFamily="2" charset="0"/>
          </a:endParaRPr>
        </a:p>
      </dsp:txBody>
      <dsp:txXfrm>
        <a:off x="6213600" y="0"/>
        <a:ext cx="1022400" cy="345600"/>
      </dsp:txXfrm>
    </dsp:sp>
    <dsp:sp modelId="{FD2A878A-83AF-463C-A778-1D39444D022A}">
      <dsp:nvSpPr>
        <dsp:cNvPr id="0" name=""/>
        <dsp:cNvSpPr/>
      </dsp:nvSpPr>
      <dsp:spPr>
        <a:xfrm>
          <a:off x="7308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8531A6-4A63-42D9-B1EA-3A627DF10739}">
      <dsp:nvSpPr>
        <dsp:cNvPr id="0" name=""/>
        <dsp:cNvSpPr/>
      </dsp:nvSpPr>
      <dsp:spPr>
        <a:xfrm>
          <a:off x="7342560" y="34560"/>
          <a:ext cx="276480" cy="276480"/>
        </a:xfrm>
        <a:prstGeom prst="chord">
          <a:avLst>
            <a:gd name="adj1" fmla="val 19091382"/>
            <a:gd name="adj2" fmla="val 13308618"/>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332935-E433-46E1-ACBC-A4675273F5DD}">
      <dsp:nvSpPr>
        <dsp:cNvPr id="0" name=""/>
        <dsp:cNvSpPr/>
      </dsp:nvSpPr>
      <dsp:spPr>
        <a:xfrm>
          <a:off x="7725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t" anchorCtr="0">
          <a:noAutofit/>
        </a:bodyPr>
        <a:lstStyle/>
        <a:p>
          <a:pPr marL="0" lvl="0" indent="0" algn="l" defTabSz="622300">
            <a:lnSpc>
              <a:spcPct val="90000"/>
            </a:lnSpc>
            <a:spcBef>
              <a:spcPct val="0"/>
            </a:spcBef>
            <a:spcAft>
              <a:spcPct val="35000"/>
            </a:spcAft>
            <a:buNone/>
          </a:pPr>
          <a:r>
            <a:rPr lang="en-US" sz="1400" kern="1200">
              <a:solidFill>
                <a:srgbClr val="6600FF"/>
              </a:solidFill>
              <a:latin typeface="Twinkl" pitchFamily="2" charset="0"/>
            </a:rPr>
            <a:t>Specific Learning Difficulty</a:t>
          </a:r>
          <a:endParaRPr lang="en-GB" sz="1400" kern="1200">
            <a:solidFill>
              <a:srgbClr val="6600FF"/>
            </a:solidFill>
            <a:latin typeface="Twinkl" pitchFamily="2" charset="0"/>
          </a:endParaRPr>
        </a:p>
      </dsp:txBody>
      <dsp:txXfrm>
        <a:off x="7725600" y="345600"/>
        <a:ext cx="1022400" cy="1454400"/>
      </dsp:txXfrm>
    </dsp:sp>
    <dsp:sp modelId="{64F08C49-DAC5-4118-980C-F448FD5FB69B}">
      <dsp:nvSpPr>
        <dsp:cNvPr id="0" name=""/>
        <dsp:cNvSpPr/>
      </dsp:nvSpPr>
      <dsp:spPr>
        <a:xfrm>
          <a:off x="7725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a:solidFill>
                <a:srgbClr val="6600FF"/>
              </a:solidFill>
              <a:latin typeface="Twinkl" pitchFamily="2" charset="0"/>
            </a:rPr>
            <a:t>SpLD</a:t>
          </a:r>
          <a:endParaRPr lang="en-GB" sz="1800" kern="1200">
            <a:solidFill>
              <a:srgbClr val="6600FF"/>
            </a:solidFill>
            <a:latin typeface="Twinkl" pitchFamily="2" charset="0"/>
          </a:endParaRPr>
        </a:p>
      </dsp:txBody>
      <dsp:txXfrm>
        <a:off x="7725600" y="0"/>
        <a:ext cx="1022400" cy="345600"/>
      </dsp:txXfrm>
    </dsp:sp>
    <dsp:sp modelId="{C8BB0306-1EFD-4A9D-A5B9-1EA3510481CE}">
      <dsp:nvSpPr>
        <dsp:cNvPr id="0" name=""/>
        <dsp:cNvSpPr/>
      </dsp:nvSpPr>
      <dsp:spPr>
        <a:xfrm>
          <a:off x="8820000" y="0"/>
          <a:ext cx="345600" cy="3456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FB199E-40E5-462C-954B-2E348CFD7F66}">
      <dsp:nvSpPr>
        <dsp:cNvPr id="0" name=""/>
        <dsp:cNvSpPr/>
      </dsp:nvSpPr>
      <dsp:spPr>
        <a:xfrm>
          <a:off x="8854560" y="34560"/>
          <a:ext cx="276480" cy="276480"/>
        </a:xfrm>
        <a:prstGeom prst="chord">
          <a:avLst>
            <a:gd name="adj1" fmla="val 16200000"/>
            <a:gd name="adj2" fmla="val 162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D4C66C-168C-4901-91F2-02B387A9AF84}">
      <dsp:nvSpPr>
        <dsp:cNvPr id="0" name=""/>
        <dsp:cNvSpPr/>
      </dsp:nvSpPr>
      <dsp:spPr>
        <a:xfrm>
          <a:off x="9237600" y="345600"/>
          <a:ext cx="1022400" cy="145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t" anchorCtr="0">
          <a:noAutofit/>
        </a:bodyPr>
        <a:lstStyle/>
        <a:p>
          <a:pPr marL="0" lvl="0" indent="0" algn="l" defTabSz="622300">
            <a:lnSpc>
              <a:spcPct val="90000"/>
            </a:lnSpc>
            <a:spcBef>
              <a:spcPct val="0"/>
            </a:spcBef>
            <a:spcAft>
              <a:spcPct val="35000"/>
            </a:spcAft>
            <a:buNone/>
          </a:pPr>
          <a:r>
            <a:rPr lang="en-US" sz="1400" kern="1200" dirty="0">
              <a:solidFill>
                <a:srgbClr val="6600FF"/>
              </a:solidFill>
              <a:latin typeface="Twinkl" pitchFamily="2" charset="0"/>
            </a:rPr>
            <a:t>Visual Impairment</a:t>
          </a:r>
          <a:endParaRPr lang="en-GB" sz="1400" kern="1200" dirty="0">
            <a:solidFill>
              <a:srgbClr val="6600FF"/>
            </a:solidFill>
            <a:latin typeface="Twinkl" pitchFamily="2" charset="0"/>
          </a:endParaRPr>
        </a:p>
      </dsp:txBody>
      <dsp:txXfrm>
        <a:off x="9237600" y="345600"/>
        <a:ext cx="1022400" cy="1454400"/>
      </dsp:txXfrm>
    </dsp:sp>
    <dsp:sp modelId="{64966B2C-FB5E-41B9-9A71-3A36166BB724}">
      <dsp:nvSpPr>
        <dsp:cNvPr id="0" name=""/>
        <dsp:cNvSpPr/>
      </dsp:nvSpPr>
      <dsp:spPr>
        <a:xfrm>
          <a:off x="9237600" y="0"/>
          <a:ext cx="1022400" cy="34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l" defTabSz="800100">
            <a:lnSpc>
              <a:spcPct val="90000"/>
            </a:lnSpc>
            <a:spcBef>
              <a:spcPct val="0"/>
            </a:spcBef>
            <a:spcAft>
              <a:spcPct val="35000"/>
            </a:spcAft>
            <a:buNone/>
          </a:pPr>
          <a:r>
            <a:rPr lang="en-US" sz="1800" kern="1200">
              <a:solidFill>
                <a:srgbClr val="6600FF"/>
              </a:solidFill>
              <a:latin typeface="Twinkl" pitchFamily="2" charset="0"/>
            </a:rPr>
            <a:t>VI</a:t>
          </a:r>
          <a:endParaRPr lang="en-GB" sz="1800" kern="1200">
            <a:solidFill>
              <a:srgbClr val="6600FF"/>
            </a:solidFill>
            <a:latin typeface="Twinkl" pitchFamily="2" charset="0"/>
          </a:endParaRPr>
        </a:p>
      </dsp:txBody>
      <dsp:txXfrm>
        <a:off x="9237600" y="0"/>
        <a:ext cx="1022400" cy="3456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48400D-AE40-4333-AAEB-D9DDE7506964}">
      <dsp:nvSpPr>
        <dsp:cNvPr id="0" name=""/>
        <dsp:cNvSpPr/>
      </dsp:nvSpPr>
      <dsp:spPr>
        <a:xfrm>
          <a:off x="4891" y="62733"/>
          <a:ext cx="2327931" cy="1603944"/>
        </a:xfrm>
        <a:prstGeom prst="roundRect">
          <a:avLst/>
        </a:prstGeom>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t="-508" b="-3138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EA8365-BE05-436D-896B-FDE805DE3437}">
      <dsp:nvSpPr>
        <dsp:cNvPr id="0" name=""/>
        <dsp:cNvSpPr/>
      </dsp:nvSpPr>
      <dsp:spPr>
        <a:xfrm>
          <a:off x="4891" y="1666678"/>
          <a:ext cx="2327931" cy="8636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0" numCol="1" spcCol="1270" anchor="t" anchorCtr="0">
          <a:noAutofit/>
        </a:bodyPr>
        <a:lstStyle/>
        <a:p>
          <a:pPr marL="0" lvl="0" indent="0" algn="ctr" defTabSz="533400">
            <a:lnSpc>
              <a:spcPct val="90000"/>
            </a:lnSpc>
            <a:spcBef>
              <a:spcPct val="0"/>
            </a:spcBef>
            <a:spcAft>
              <a:spcPct val="35000"/>
            </a:spcAft>
            <a:buNone/>
          </a:pPr>
          <a:r>
            <a:rPr lang="en-GB" sz="1200" kern="1200" dirty="0">
              <a:solidFill>
                <a:schemeClr val="accent6">
                  <a:lumMod val="50000"/>
                </a:schemeClr>
              </a:solidFill>
              <a:latin typeface="Century Gothic" panose="020B0502020202020204" pitchFamily="34" charset="0"/>
            </a:rPr>
            <a:t>School Office</a:t>
          </a:r>
        </a:p>
        <a:p>
          <a:pPr marL="0" lvl="0" indent="0" algn="ctr" defTabSz="533400">
            <a:lnSpc>
              <a:spcPct val="90000"/>
            </a:lnSpc>
            <a:spcBef>
              <a:spcPct val="0"/>
            </a:spcBef>
            <a:spcAft>
              <a:spcPct val="35000"/>
            </a:spcAft>
            <a:buNone/>
          </a:pPr>
          <a:r>
            <a:rPr lang="en-GB" sz="1200" kern="1200" dirty="0">
              <a:solidFill>
                <a:schemeClr val="accent6">
                  <a:lumMod val="50000"/>
                </a:schemeClr>
              </a:solidFill>
              <a:latin typeface="Century Gothic" panose="020B0502020202020204" pitchFamily="34" charset="0"/>
            </a:rPr>
            <a:t>0115 9733626</a:t>
          </a:r>
          <a:endParaRPr lang="en-US" sz="1200" kern="1200" dirty="0">
            <a:solidFill>
              <a:schemeClr val="accent6">
                <a:lumMod val="50000"/>
              </a:schemeClr>
            </a:solidFill>
            <a:latin typeface="Century Gothic" panose="020B0502020202020204" pitchFamily="34" charset="0"/>
          </a:endParaRPr>
        </a:p>
      </dsp:txBody>
      <dsp:txXfrm>
        <a:off x="4891" y="1666678"/>
        <a:ext cx="2327931" cy="863662"/>
      </dsp:txXfrm>
    </dsp:sp>
    <dsp:sp modelId="{8BA93931-B007-473A-B62B-2FD30E32AEA0}">
      <dsp:nvSpPr>
        <dsp:cNvPr id="0" name=""/>
        <dsp:cNvSpPr/>
      </dsp:nvSpPr>
      <dsp:spPr>
        <a:xfrm>
          <a:off x="2565714" y="62733"/>
          <a:ext cx="2327931" cy="1603944"/>
        </a:xfrm>
        <a:prstGeom prst="roundRect">
          <a:avLst/>
        </a:prstGeom>
        <a:blipFill dpi="0" rotWithShape="1">
          <a:blip xmlns:r="http://schemas.openxmlformats.org/officeDocument/2006/relationships" r:embed="rId2" cstate="print">
            <a:extLst>
              <a:ext uri="{28A0092B-C50C-407E-A947-70E740481C1C}">
                <a14:useLocalDpi xmlns:a14="http://schemas.microsoft.com/office/drawing/2010/main" val="0"/>
              </a:ext>
            </a:extLst>
          </a:blip>
          <a:srcRect/>
          <a:stretch>
            <a:fillRect t="-508" b="-2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42F35D-2255-44F6-BD48-DA8C05052AFE}">
      <dsp:nvSpPr>
        <dsp:cNvPr id="0" name=""/>
        <dsp:cNvSpPr/>
      </dsp:nvSpPr>
      <dsp:spPr>
        <a:xfrm>
          <a:off x="2565714" y="1666678"/>
          <a:ext cx="2327931" cy="8636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0" numCol="1" spcCol="1270" anchor="t" anchorCtr="0">
          <a:noAutofit/>
        </a:bodyPr>
        <a:lstStyle/>
        <a:p>
          <a:pPr marL="0" lvl="0" indent="0" algn="ctr" defTabSz="533400">
            <a:lnSpc>
              <a:spcPct val="90000"/>
            </a:lnSpc>
            <a:spcBef>
              <a:spcPct val="0"/>
            </a:spcBef>
            <a:spcAft>
              <a:spcPct val="35000"/>
            </a:spcAft>
            <a:buNone/>
          </a:pPr>
          <a:r>
            <a:rPr lang="en-GB" sz="1200" kern="1200" dirty="0">
              <a:solidFill>
                <a:schemeClr val="accent6">
                  <a:lumMod val="50000"/>
                </a:schemeClr>
              </a:solidFill>
              <a:latin typeface="Century Gothic" panose="020B0502020202020204" pitchFamily="34" charset="0"/>
            </a:rPr>
            <a:t>General Enquiries</a:t>
          </a:r>
        </a:p>
        <a:p>
          <a:pPr marL="0" lvl="0" indent="0" algn="ctr" defTabSz="533400">
            <a:lnSpc>
              <a:spcPct val="90000"/>
            </a:lnSpc>
            <a:spcBef>
              <a:spcPct val="0"/>
            </a:spcBef>
            <a:spcAft>
              <a:spcPct val="35000"/>
            </a:spcAft>
            <a:buNone/>
          </a:pPr>
          <a:r>
            <a:rPr lang="en-GB" sz="1200" kern="1200" dirty="0">
              <a:solidFill>
                <a:schemeClr val="accent6">
                  <a:lumMod val="50000"/>
                </a:schemeClr>
              </a:solidFill>
              <a:latin typeface="Century Gothic" panose="020B0502020202020204" pitchFamily="34" charset="0"/>
              <a:hlinkClick xmlns:r="http://schemas.openxmlformats.org/officeDocument/2006/relationships" r:id="rId3">
                <a:extLst>
                  <a:ext uri="{A12FA001-AC4F-418D-AE19-62706E023703}">
                    <ahyp:hlinkClr xmlns:ahyp="http://schemas.microsoft.com/office/drawing/2018/hyperlinkcolor" val="tx"/>
                  </a:ext>
                </a:extLst>
              </a:hlinkClick>
            </a:rPr>
            <a:t>info@sawley-jun.derbyshire.sch.uk</a:t>
          </a:r>
          <a:r>
            <a:rPr lang="en-GB" sz="1200" kern="1200" dirty="0">
              <a:solidFill>
                <a:schemeClr val="accent6">
                  <a:lumMod val="50000"/>
                </a:schemeClr>
              </a:solidFill>
              <a:latin typeface="Century Gothic" panose="020B0502020202020204" pitchFamily="34" charset="0"/>
            </a:rPr>
            <a:t>    </a:t>
          </a:r>
        </a:p>
      </dsp:txBody>
      <dsp:txXfrm>
        <a:off x="2565714" y="1666678"/>
        <a:ext cx="2327931" cy="863662"/>
      </dsp:txXfrm>
    </dsp:sp>
    <dsp:sp modelId="{9EF3A5BD-A410-43CC-92EE-9560B043434B}">
      <dsp:nvSpPr>
        <dsp:cNvPr id="0" name=""/>
        <dsp:cNvSpPr/>
      </dsp:nvSpPr>
      <dsp:spPr>
        <a:xfrm>
          <a:off x="5126536" y="62733"/>
          <a:ext cx="2327931" cy="1603944"/>
        </a:xfrm>
        <a:prstGeom prst="roundRect">
          <a:avLst/>
        </a:prstGeom>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l="13671" t="2896" r="17151" b="1802"/>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EFD886-B2C5-4635-9AD5-89F3C589480B}">
      <dsp:nvSpPr>
        <dsp:cNvPr id="0" name=""/>
        <dsp:cNvSpPr/>
      </dsp:nvSpPr>
      <dsp:spPr>
        <a:xfrm>
          <a:off x="5126536" y="1666678"/>
          <a:ext cx="2327931" cy="8636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0" numCol="1" spcCol="1270" anchor="t" anchorCtr="0">
          <a:noAutofit/>
        </a:bodyPr>
        <a:lstStyle/>
        <a:p>
          <a:pPr marL="0" lvl="0" indent="0" algn="ctr" defTabSz="533400">
            <a:lnSpc>
              <a:spcPct val="90000"/>
            </a:lnSpc>
            <a:spcBef>
              <a:spcPct val="0"/>
            </a:spcBef>
            <a:spcAft>
              <a:spcPct val="35000"/>
            </a:spcAft>
            <a:buNone/>
          </a:pPr>
          <a:r>
            <a:rPr lang="en-GB" sz="1200" kern="1200" dirty="0">
              <a:solidFill>
                <a:schemeClr val="accent6">
                  <a:lumMod val="50000"/>
                </a:schemeClr>
              </a:solidFill>
              <a:latin typeface="Century Gothic" panose="020B0502020202020204" pitchFamily="34" charset="0"/>
            </a:rPr>
            <a:t>SENDCo </a:t>
          </a:r>
        </a:p>
        <a:p>
          <a:pPr marL="0" lvl="0" indent="0" algn="ctr" defTabSz="533400">
            <a:lnSpc>
              <a:spcPct val="90000"/>
            </a:lnSpc>
            <a:spcBef>
              <a:spcPct val="0"/>
            </a:spcBef>
            <a:spcAft>
              <a:spcPct val="35000"/>
            </a:spcAft>
            <a:buNone/>
          </a:pPr>
          <a:r>
            <a:rPr lang="en-GB" sz="1200" kern="1200" dirty="0">
              <a:solidFill>
                <a:schemeClr val="accent6">
                  <a:lumMod val="50000"/>
                </a:schemeClr>
              </a:solidFill>
              <a:latin typeface="Century Gothic" panose="020B0502020202020204" pitchFamily="34" charset="0"/>
              <a:hlinkClick xmlns:r="http://schemas.openxmlformats.org/officeDocument/2006/relationships" r:id="rId3">
                <a:extLst>
                  <a:ext uri="{A12FA001-AC4F-418D-AE19-62706E023703}">
                    <ahyp:hlinkClr xmlns:ahyp="http://schemas.microsoft.com/office/drawing/2018/hyperlinkcolor" val="tx"/>
                  </a:ext>
                </a:extLst>
              </a:hlinkClick>
            </a:rPr>
            <a:t>info@sawley-jun.derbyshire.sch.uk</a:t>
          </a:r>
          <a:endParaRPr lang="en-GB" sz="1200" kern="1200" dirty="0">
            <a:solidFill>
              <a:schemeClr val="accent6">
                <a:lumMod val="50000"/>
              </a:schemeClr>
            </a:solidFill>
            <a:latin typeface="Century Gothic" panose="020B0502020202020204" pitchFamily="34" charset="0"/>
          </a:endParaRPr>
        </a:p>
      </dsp:txBody>
      <dsp:txXfrm>
        <a:off x="5126536" y="1666678"/>
        <a:ext cx="2327931" cy="863662"/>
      </dsp:txXfrm>
    </dsp:sp>
    <dsp:sp modelId="{A1B58C8C-0006-4A5F-BDB3-5C2565D70CE8}">
      <dsp:nvSpPr>
        <dsp:cNvPr id="0" name=""/>
        <dsp:cNvSpPr/>
      </dsp:nvSpPr>
      <dsp:spPr>
        <a:xfrm>
          <a:off x="7687359" y="62733"/>
          <a:ext cx="2327931" cy="1603944"/>
        </a:xfrm>
        <a:prstGeom prst="roundRect">
          <a:avLst/>
        </a:prstGeom>
        <a:blipFill dpi="0" rotWithShape="1">
          <a:blip xmlns:r="http://schemas.openxmlformats.org/officeDocument/2006/relationships" r:embed="rId5">
            <a:extLst>
              <a:ext uri="{28A0092B-C50C-407E-A947-70E740481C1C}">
                <a14:useLocalDpi xmlns:a14="http://schemas.microsoft.com/office/drawing/2010/main" val="0"/>
              </a:ext>
            </a:extLst>
          </a:blip>
          <a:srcRect/>
          <a:stretch>
            <a:fillRect t="-508" b="-3138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02B3A7-4D39-4FAC-BB89-D33FE889E17B}">
      <dsp:nvSpPr>
        <dsp:cNvPr id="0" name=""/>
        <dsp:cNvSpPr/>
      </dsp:nvSpPr>
      <dsp:spPr>
        <a:xfrm>
          <a:off x="7687359" y="1666678"/>
          <a:ext cx="2327931" cy="8636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0" numCol="1" spcCol="1270" anchor="t" anchorCtr="0">
          <a:noAutofit/>
        </a:bodyPr>
        <a:lstStyle/>
        <a:p>
          <a:pPr marL="0" lvl="0" indent="0" algn="ctr" defTabSz="533400">
            <a:lnSpc>
              <a:spcPct val="90000"/>
            </a:lnSpc>
            <a:spcBef>
              <a:spcPct val="0"/>
            </a:spcBef>
            <a:spcAft>
              <a:spcPct val="35000"/>
            </a:spcAft>
            <a:buNone/>
          </a:pPr>
          <a:r>
            <a:rPr lang="en-GB" sz="1200" kern="1200" dirty="0">
              <a:solidFill>
                <a:schemeClr val="accent6">
                  <a:lumMod val="50000"/>
                </a:schemeClr>
              </a:solidFill>
              <a:latin typeface="Century Gothic" panose="020B0502020202020204" pitchFamily="34" charset="0"/>
            </a:rPr>
            <a:t>Website</a:t>
          </a:r>
        </a:p>
        <a:p>
          <a:pPr marL="0" lvl="0" indent="0" algn="ctr" defTabSz="533400">
            <a:lnSpc>
              <a:spcPct val="90000"/>
            </a:lnSpc>
            <a:spcBef>
              <a:spcPct val="0"/>
            </a:spcBef>
            <a:spcAft>
              <a:spcPct val="35000"/>
            </a:spcAft>
            <a:buNone/>
          </a:pPr>
          <a:r>
            <a:rPr lang="en-GB" sz="1200" kern="1200" dirty="0">
              <a:solidFill>
                <a:schemeClr val="accent6">
                  <a:lumMod val="50000"/>
                </a:schemeClr>
              </a:solidFill>
              <a:latin typeface="Century Gothic" panose="020B0502020202020204" pitchFamily="34" charset="0"/>
              <a:hlinkClick xmlns:r="http://schemas.openxmlformats.org/officeDocument/2006/relationships" r:id="rId6">
                <a:extLst>
                  <a:ext uri="{A12FA001-AC4F-418D-AE19-62706E023703}">
                    <ahyp:hlinkClr xmlns:ahyp="http://schemas.microsoft.com/office/drawing/2018/hyperlinkcolor" val="tx"/>
                  </a:ext>
                </a:extLst>
              </a:hlinkClick>
            </a:rPr>
            <a:t>www.sawleyjunior.co.uk</a:t>
          </a:r>
          <a:r>
            <a:rPr lang="en-GB" sz="1200" kern="1200" dirty="0">
              <a:solidFill>
                <a:schemeClr val="accent6">
                  <a:lumMod val="50000"/>
                </a:schemeClr>
              </a:solidFill>
              <a:latin typeface="Century Gothic" panose="020B0502020202020204" pitchFamily="34" charset="0"/>
            </a:rPr>
            <a:t> </a:t>
          </a:r>
        </a:p>
      </dsp:txBody>
      <dsp:txXfrm>
        <a:off x="7687359" y="1666678"/>
        <a:ext cx="2327931" cy="863662"/>
      </dsp:txXfrm>
    </dsp:sp>
  </dsp:spTree>
</dsp:drawing>
</file>

<file path=ppt/diagrams/layout1.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1">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B99499C-210B-493C-A27E-E7E58E917E40}" type="datetimeFigureOut">
              <a:rPr lang="en-US"/>
              <a:pPr>
                <a:defRPr/>
              </a:pPr>
              <a:t>9/5/2026</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EA7F529-C361-45A5-B9CE-4B7C320BB2F2}" type="slidenum">
              <a:rPr/>
              <a:pPr>
                <a:defRPr/>
              </a:pPr>
              <a:t>‹#›</a:t>
            </a:fld>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8EEA664-F471-448C-AB66-E61792AD3366}" type="datetimeFigureOut">
              <a:rPr lang="en-US"/>
              <a:pPr>
                <a:defRPr/>
              </a:pPr>
              <a:t>9/5/2026</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noProof="0"/>
              <a:t>Click to edit Master text styles</a:t>
            </a:r>
          </a:p>
          <a:p>
            <a:pPr lvl="1"/>
            <a:r>
              <a:rPr noProof="0"/>
              <a:t>Second level</a:t>
            </a:r>
          </a:p>
          <a:p>
            <a:pPr lvl="2"/>
            <a:r>
              <a:rPr noProof="0"/>
              <a:t>Third level</a:t>
            </a:r>
          </a:p>
          <a:p>
            <a:pPr lvl="3"/>
            <a:r>
              <a:rPr noProof="0"/>
              <a:t>Fourth level</a:t>
            </a:r>
          </a:p>
          <a:p>
            <a:pPr lvl="4"/>
            <a:r>
              <a:rPr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942DFC5D-E339-4A65-8553-01FB4062E19F}" type="slidenum">
              <a:rPr/>
              <a:pPr>
                <a:defRPr/>
              </a:pPr>
              <a:t>‹#›</a:t>
            </a:fld>
            <a:endParaRP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265611" y="1752600"/>
            <a:ext cx="6858002" cy="1828800"/>
          </a:xfrm>
        </p:spPr>
        <p:txBody>
          <a:bodyPr>
            <a:normAutofit/>
          </a:bodyPr>
          <a:lstStyle>
            <a:lvl1pPr algn="l">
              <a:defRPr sz="5400"/>
            </a:lvl1pPr>
          </a:lstStyle>
          <a:p>
            <a:r>
              <a:rPr lang="en-US"/>
              <a:t>Click to edit Master title style</a:t>
            </a:r>
            <a:endParaRPr/>
          </a:p>
        </p:txBody>
      </p:sp>
      <p:sp>
        <p:nvSpPr>
          <p:cNvPr id="3" name="Subtitle 2"/>
          <p:cNvSpPr>
            <a:spLocks noGrp="1"/>
          </p:cNvSpPr>
          <p:nvPr>
            <p:ph type="subTitle" idx="1"/>
          </p:nvPr>
        </p:nvSpPr>
        <p:spPr>
          <a:xfrm>
            <a:off x="4265610" y="3733800"/>
            <a:ext cx="6858002" cy="914400"/>
          </a:xfrm>
        </p:spPr>
        <p:txBody>
          <a:bodyPr/>
          <a:lstStyle>
            <a:lvl1pPr marL="0" indent="0" algn="l">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Tree>
    <p:extLst>
      <p:ext uri="{BB962C8B-B14F-4D97-AF65-F5344CB8AC3E}">
        <p14:creationId xmlns:p14="http://schemas.microsoft.com/office/powerpoint/2010/main" val="1437223568"/>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Slide Number Placeholder 5"/>
          <p:cNvSpPr>
            <a:spLocks noGrp="1"/>
          </p:cNvSpPr>
          <p:nvPr>
            <p:ph type="sldNum" sz="quarter" idx="10"/>
          </p:nvPr>
        </p:nvSpPr>
        <p:spPr/>
        <p:txBody>
          <a:bodyPr/>
          <a:lstStyle>
            <a:lvl1pPr>
              <a:defRPr/>
            </a:lvl1pPr>
          </a:lstStyle>
          <a:p>
            <a:pPr>
              <a:defRPr/>
            </a:pPr>
            <a:fld id="{7CAC6D7D-59A0-4664-AF7B-9096D49DF9B3}" type="slidenum">
              <a:rPr/>
              <a:pPr>
                <a:defRPr/>
              </a:pPr>
              <a:t>‹#›</a:t>
            </a:fld>
            <a:endParaRPr dirty="0"/>
          </a:p>
        </p:txBody>
      </p:sp>
      <p:sp>
        <p:nvSpPr>
          <p:cNvPr id="5" name="Footer Placeholder 4"/>
          <p:cNvSpPr>
            <a:spLocks noGrp="1"/>
          </p:cNvSpPr>
          <p:nvPr>
            <p:ph type="ftr" sz="quarter" idx="11"/>
          </p:nvPr>
        </p:nvSpPr>
        <p:spPr/>
        <p:txBody>
          <a:bodyPr/>
          <a:lstStyle>
            <a:lvl1pPr>
              <a:defRPr/>
            </a:lvl1pPr>
          </a:lstStyle>
          <a:p>
            <a:pPr>
              <a:defRPr/>
            </a:pPr>
            <a:endParaRPr/>
          </a:p>
        </p:txBody>
      </p:sp>
      <p:sp>
        <p:nvSpPr>
          <p:cNvPr id="6" name="Date Placeholder 3"/>
          <p:cNvSpPr>
            <a:spLocks noGrp="1"/>
          </p:cNvSpPr>
          <p:nvPr>
            <p:ph type="dt" sz="half" idx="12"/>
          </p:nvPr>
        </p:nvSpPr>
        <p:spPr/>
        <p:txBody>
          <a:bodyPr/>
          <a:lstStyle>
            <a:lvl1pPr>
              <a:defRPr/>
            </a:lvl1pPr>
          </a:lstStyle>
          <a:p>
            <a:pPr>
              <a:defRPr/>
            </a:pPr>
            <a:fld id="{4DE3EC96-4E1A-4982-AA1C-6200352B8007}" type="datetimeFigureOut">
              <a:rPr lang="en-US"/>
              <a:pPr>
                <a:defRPr/>
              </a:pPr>
              <a:t>9/5/2026</a:t>
            </a:fld>
            <a:endParaRPr/>
          </a:p>
        </p:txBody>
      </p:sp>
    </p:spTree>
    <p:extLst>
      <p:ext uri="{BB962C8B-B14F-4D97-AF65-F5344CB8AC3E}">
        <p14:creationId xmlns:p14="http://schemas.microsoft.com/office/powerpoint/2010/main" val="533139480"/>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65613" y="1828800"/>
            <a:ext cx="6858002" cy="1828800"/>
          </a:xfrm>
        </p:spPr>
        <p:txBody>
          <a:bodyPr>
            <a:normAutofit/>
          </a:bodyPr>
          <a:lstStyle>
            <a:lvl1pPr>
              <a:defRPr sz="4400"/>
            </a:lvl1pPr>
          </a:lstStyle>
          <a:p>
            <a:r>
              <a:rPr lang="en-US"/>
              <a:t>Click to edit Master title style</a:t>
            </a:r>
            <a:endParaRPr/>
          </a:p>
        </p:txBody>
      </p:sp>
      <p:sp>
        <p:nvSpPr>
          <p:cNvPr id="3" name="Text Placeholder 2"/>
          <p:cNvSpPr>
            <a:spLocks noGrp="1"/>
          </p:cNvSpPr>
          <p:nvPr>
            <p:ph type="body" idx="1"/>
          </p:nvPr>
        </p:nvSpPr>
        <p:spPr>
          <a:xfrm>
            <a:off x="4265610" y="3733800"/>
            <a:ext cx="6858002" cy="914400"/>
          </a:xfrm>
        </p:spPr>
        <p:txBody>
          <a:bodyPr/>
          <a:lstStyle>
            <a:lvl1pPr marL="0" indent="0">
              <a:spcBef>
                <a:spcPts val="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3852295717"/>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065212" y="1825625"/>
            <a:ext cx="4954588" cy="418795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172200" y="1825625"/>
            <a:ext cx="4951414" cy="418795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Slide Number Placeholder 6"/>
          <p:cNvSpPr>
            <a:spLocks noGrp="1"/>
          </p:cNvSpPr>
          <p:nvPr>
            <p:ph type="sldNum" sz="quarter" idx="10"/>
          </p:nvPr>
        </p:nvSpPr>
        <p:spPr/>
        <p:txBody>
          <a:bodyPr/>
          <a:lstStyle>
            <a:lvl1pPr>
              <a:defRPr/>
            </a:lvl1pPr>
          </a:lstStyle>
          <a:p>
            <a:pPr>
              <a:defRPr/>
            </a:pPr>
            <a:fld id="{3D6D8801-41A8-4524-BE0D-A84F3F93EC20}" type="slidenum">
              <a:rPr/>
              <a:pPr>
                <a:defRPr/>
              </a:pPr>
              <a:t>‹#›</a:t>
            </a:fld>
            <a:endParaRPr/>
          </a:p>
        </p:txBody>
      </p:sp>
      <p:sp>
        <p:nvSpPr>
          <p:cNvPr id="6" name="Footer Placeholder 5"/>
          <p:cNvSpPr>
            <a:spLocks noGrp="1"/>
          </p:cNvSpPr>
          <p:nvPr>
            <p:ph type="ftr" sz="quarter" idx="11"/>
          </p:nvPr>
        </p:nvSpPr>
        <p:spPr/>
        <p:txBody>
          <a:bodyPr/>
          <a:lstStyle>
            <a:lvl1pPr>
              <a:defRPr/>
            </a:lvl1pPr>
          </a:lstStyle>
          <a:p>
            <a:pPr>
              <a:defRPr/>
            </a:pPr>
            <a:endParaRPr/>
          </a:p>
        </p:txBody>
      </p:sp>
      <p:sp>
        <p:nvSpPr>
          <p:cNvPr id="7" name="Date Placeholder 4"/>
          <p:cNvSpPr>
            <a:spLocks noGrp="1"/>
          </p:cNvSpPr>
          <p:nvPr>
            <p:ph type="dt" sz="half" idx="12"/>
          </p:nvPr>
        </p:nvSpPr>
        <p:spPr/>
        <p:txBody>
          <a:bodyPr/>
          <a:lstStyle>
            <a:lvl1pPr>
              <a:defRPr/>
            </a:lvl1pPr>
          </a:lstStyle>
          <a:p>
            <a:pPr>
              <a:defRPr/>
            </a:pPr>
            <a:fld id="{C8F0D2A3-2384-47D5-88BD-3FB773015963}" type="datetimeFigureOut">
              <a:rPr lang="en-US"/>
              <a:pPr>
                <a:defRPr/>
              </a:pPr>
              <a:t>9/5/2026</a:t>
            </a:fld>
            <a:endParaRPr/>
          </a:p>
        </p:txBody>
      </p:sp>
    </p:spTree>
    <p:extLst>
      <p:ext uri="{BB962C8B-B14F-4D97-AF65-F5344CB8AC3E}">
        <p14:creationId xmlns:p14="http://schemas.microsoft.com/office/powerpoint/2010/main" val="13887831"/>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069848"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505075"/>
            <a:ext cx="4956048" cy="3476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172200"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4956048" cy="3476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Slide Number Placeholder 8"/>
          <p:cNvSpPr>
            <a:spLocks noGrp="1"/>
          </p:cNvSpPr>
          <p:nvPr>
            <p:ph type="sldNum" sz="quarter" idx="10"/>
          </p:nvPr>
        </p:nvSpPr>
        <p:spPr/>
        <p:txBody>
          <a:bodyPr/>
          <a:lstStyle>
            <a:lvl1pPr>
              <a:defRPr/>
            </a:lvl1pPr>
          </a:lstStyle>
          <a:p>
            <a:pPr>
              <a:defRPr/>
            </a:pPr>
            <a:fld id="{6604ABDD-EB6C-49C1-9E5C-D8D8331F49EE}" type="slidenum">
              <a:rPr/>
              <a:pPr>
                <a:defRPr/>
              </a:pPr>
              <a:t>‹#›</a:t>
            </a:fld>
            <a:endParaRPr/>
          </a:p>
        </p:txBody>
      </p:sp>
      <p:sp>
        <p:nvSpPr>
          <p:cNvPr id="8" name="Footer Placeholder 7"/>
          <p:cNvSpPr>
            <a:spLocks noGrp="1"/>
          </p:cNvSpPr>
          <p:nvPr>
            <p:ph type="ftr" sz="quarter" idx="11"/>
          </p:nvPr>
        </p:nvSpPr>
        <p:spPr/>
        <p:txBody>
          <a:bodyPr/>
          <a:lstStyle>
            <a:lvl1pPr>
              <a:defRPr/>
            </a:lvl1pPr>
          </a:lstStyle>
          <a:p>
            <a:pPr>
              <a:defRPr/>
            </a:pPr>
            <a:endParaRPr/>
          </a:p>
        </p:txBody>
      </p:sp>
      <p:sp>
        <p:nvSpPr>
          <p:cNvPr id="9" name="Date Placeholder 6"/>
          <p:cNvSpPr>
            <a:spLocks noGrp="1"/>
          </p:cNvSpPr>
          <p:nvPr>
            <p:ph type="dt" sz="half" idx="12"/>
          </p:nvPr>
        </p:nvSpPr>
        <p:spPr/>
        <p:txBody>
          <a:bodyPr/>
          <a:lstStyle>
            <a:lvl1pPr>
              <a:defRPr/>
            </a:lvl1pPr>
          </a:lstStyle>
          <a:p>
            <a:pPr>
              <a:defRPr/>
            </a:pPr>
            <a:fld id="{528AA2C4-605A-4055-9DD6-B0A77CF476CA}" type="datetimeFigureOut">
              <a:rPr lang="en-US"/>
              <a:pPr>
                <a:defRPr/>
              </a:pPr>
              <a:t>9/5/2026</a:t>
            </a:fld>
            <a:endParaRPr/>
          </a:p>
        </p:txBody>
      </p:sp>
    </p:spTree>
    <p:extLst>
      <p:ext uri="{BB962C8B-B14F-4D97-AF65-F5344CB8AC3E}">
        <p14:creationId xmlns:p14="http://schemas.microsoft.com/office/powerpoint/2010/main" val="426442450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Slide Number Placeholder 4"/>
          <p:cNvSpPr>
            <a:spLocks noGrp="1"/>
          </p:cNvSpPr>
          <p:nvPr>
            <p:ph type="sldNum" sz="quarter" idx="10"/>
          </p:nvPr>
        </p:nvSpPr>
        <p:spPr/>
        <p:txBody>
          <a:bodyPr/>
          <a:lstStyle>
            <a:lvl1pPr>
              <a:defRPr/>
            </a:lvl1pPr>
          </a:lstStyle>
          <a:p>
            <a:pPr>
              <a:defRPr/>
            </a:pPr>
            <a:fld id="{C4820D3B-CB82-46C4-ABE9-FC98E8781248}" type="slidenum">
              <a:rPr/>
              <a:pPr>
                <a:defRPr/>
              </a:pPr>
              <a:t>‹#›</a:t>
            </a:fld>
            <a:endParaRPr/>
          </a:p>
        </p:txBody>
      </p:sp>
      <p:sp>
        <p:nvSpPr>
          <p:cNvPr id="4" name="Footer Placeholder 3"/>
          <p:cNvSpPr>
            <a:spLocks noGrp="1"/>
          </p:cNvSpPr>
          <p:nvPr>
            <p:ph type="ftr" sz="quarter" idx="11"/>
          </p:nvPr>
        </p:nvSpPr>
        <p:spPr/>
        <p:txBody>
          <a:bodyPr/>
          <a:lstStyle>
            <a:lvl1pPr>
              <a:defRPr/>
            </a:lvl1pPr>
          </a:lstStyle>
          <a:p>
            <a:pPr>
              <a:defRPr/>
            </a:pPr>
            <a:endParaRPr/>
          </a:p>
        </p:txBody>
      </p:sp>
      <p:sp>
        <p:nvSpPr>
          <p:cNvPr id="5" name="Date Placeholder 2"/>
          <p:cNvSpPr>
            <a:spLocks noGrp="1"/>
          </p:cNvSpPr>
          <p:nvPr>
            <p:ph type="dt" sz="half" idx="12"/>
          </p:nvPr>
        </p:nvSpPr>
        <p:spPr/>
        <p:txBody>
          <a:bodyPr/>
          <a:lstStyle>
            <a:lvl1pPr>
              <a:defRPr/>
            </a:lvl1pPr>
          </a:lstStyle>
          <a:p>
            <a:pPr>
              <a:defRPr/>
            </a:pPr>
            <a:fld id="{A0411B30-C8C9-492F-A36F-2CBAD84CDC42}" type="datetimeFigureOut">
              <a:rPr lang="en-US"/>
              <a:pPr>
                <a:defRPr/>
              </a:pPr>
              <a:t>9/5/2026</a:t>
            </a:fld>
            <a:endParaRPr/>
          </a:p>
        </p:txBody>
      </p:sp>
    </p:spTree>
    <p:extLst>
      <p:ext uri="{BB962C8B-B14F-4D97-AF65-F5344CB8AC3E}">
        <p14:creationId xmlns:p14="http://schemas.microsoft.com/office/powerpoint/2010/main" val="3138524702"/>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3"/>
          <p:cNvSpPr>
            <a:spLocks noGrp="1"/>
          </p:cNvSpPr>
          <p:nvPr>
            <p:ph type="sldNum" sz="quarter" idx="10"/>
          </p:nvPr>
        </p:nvSpPr>
        <p:spPr/>
        <p:txBody>
          <a:bodyPr/>
          <a:lstStyle>
            <a:lvl1pPr>
              <a:defRPr/>
            </a:lvl1pPr>
          </a:lstStyle>
          <a:p>
            <a:pPr>
              <a:defRPr/>
            </a:pPr>
            <a:fld id="{06E8AA9B-218B-49AB-9894-B56E277BAF9B}" type="slidenum">
              <a:rPr/>
              <a:pPr>
                <a:defRPr/>
              </a:pPr>
              <a:t>‹#›</a:t>
            </a:fld>
            <a:endParaRPr/>
          </a:p>
        </p:txBody>
      </p:sp>
      <p:sp>
        <p:nvSpPr>
          <p:cNvPr id="3" name="Footer Placeholder 2"/>
          <p:cNvSpPr>
            <a:spLocks noGrp="1"/>
          </p:cNvSpPr>
          <p:nvPr>
            <p:ph type="ftr" sz="quarter" idx="11"/>
          </p:nvPr>
        </p:nvSpPr>
        <p:spPr/>
        <p:txBody>
          <a:bodyPr/>
          <a:lstStyle>
            <a:lvl1pPr>
              <a:defRPr/>
            </a:lvl1pPr>
          </a:lstStyle>
          <a:p>
            <a:pPr>
              <a:defRPr/>
            </a:pPr>
            <a:endParaRPr/>
          </a:p>
        </p:txBody>
      </p:sp>
      <p:sp>
        <p:nvSpPr>
          <p:cNvPr id="4" name="Date Placeholder 1"/>
          <p:cNvSpPr>
            <a:spLocks noGrp="1"/>
          </p:cNvSpPr>
          <p:nvPr>
            <p:ph type="dt" sz="half" idx="12"/>
          </p:nvPr>
        </p:nvSpPr>
        <p:spPr/>
        <p:txBody>
          <a:bodyPr/>
          <a:lstStyle>
            <a:lvl1pPr>
              <a:defRPr/>
            </a:lvl1pPr>
          </a:lstStyle>
          <a:p>
            <a:pPr>
              <a:defRPr/>
            </a:pPr>
            <a:fld id="{7064F03D-7F6D-4E89-9556-556AF90CA8CF}" type="datetimeFigureOut">
              <a:rPr lang="en-US"/>
              <a:pPr>
                <a:defRPr/>
              </a:pPr>
              <a:t>9/5/2026</a:t>
            </a:fld>
            <a:endParaRPr/>
          </a:p>
        </p:txBody>
      </p:sp>
    </p:spTree>
    <p:extLst>
      <p:ext uri="{BB962C8B-B14F-4D97-AF65-F5344CB8AC3E}">
        <p14:creationId xmlns:p14="http://schemas.microsoft.com/office/powerpoint/2010/main" val="410691486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Pictures with Captions">
    <p:spTree>
      <p:nvGrpSpPr>
        <p:cNvPr id="1" name=""/>
        <p:cNvGrpSpPr/>
        <p:nvPr/>
      </p:nvGrpSpPr>
      <p:grpSpPr>
        <a:xfrm>
          <a:off x="0" y="0"/>
          <a:ext cx="0" cy="0"/>
          <a:chOff x="0" y="0"/>
          <a:chExt cx="0" cy="0"/>
        </a:xfrm>
      </p:grpSpPr>
      <p:grpSp>
        <p:nvGrpSpPr>
          <p:cNvPr id="7" name="Group 6"/>
          <p:cNvGrpSpPr/>
          <p:nvPr/>
        </p:nvGrpSpPr>
        <p:grpSpPr>
          <a:xfrm>
            <a:off x="1052422" y="1733550"/>
            <a:ext cx="4360503" cy="3050038"/>
            <a:chOff x="895350" y="3313113"/>
            <a:chExt cx="3613151" cy="2790825"/>
          </a:xfrm>
          <a:solidFill>
            <a:schemeClr val="tx1">
              <a:lumMod val="50000"/>
            </a:schemeClr>
          </a:solidFill>
        </p:grpSpPr>
        <p:sp>
          <p:nvSpPr>
            <p:cNvPr id="8"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9"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0"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1"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2"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3"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4"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5"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6"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7"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8"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9"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a:lstStyle/>
            <a:p>
              <a:pPr eaLnBrk="1" fontAlgn="auto" hangingPunct="1">
                <a:spcBef>
                  <a:spcPts val="0"/>
                </a:spcBef>
                <a:spcAft>
                  <a:spcPts val="0"/>
                </a:spcAft>
                <a:defRPr/>
              </a:pPr>
              <a:endParaRPr>
                <a:latin typeface="+mn-lt"/>
              </a:endParaRPr>
            </a:p>
          </p:txBody>
        </p:sp>
      </p:grpSp>
      <p:grpSp>
        <p:nvGrpSpPr>
          <p:cNvPr id="20" name="Group 19"/>
          <p:cNvGrpSpPr/>
          <p:nvPr/>
        </p:nvGrpSpPr>
        <p:grpSpPr>
          <a:xfrm>
            <a:off x="6763111" y="1733550"/>
            <a:ext cx="4360503" cy="3050038"/>
            <a:chOff x="895350" y="3313113"/>
            <a:chExt cx="3613151" cy="2790825"/>
          </a:xfrm>
          <a:solidFill>
            <a:schemeClr val="tx1">
              <a:lumMod val="50000"/>
            </a:schemeClr>
          </a:solidFill>
        </p:grpSpPr>
        <p:sp>
          <p:nvSpPr>
            <p:cNvPr id="21"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2"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3"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4"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5"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6"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7"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8"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9"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0"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1"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2"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a:lstStyle/>
            <a:p>
              <a:pPr eaLnBrk="1" fontAlgn="auto" hangingPunct="1">
                <a:spcBef>
                  <a:spcPts val="0"/>
                </a:spcBef>
                <a:spcAft>
                  <a:spcPts val="0"/>
                </a:spcAft>
                <a:defRPr/>
              </a:pPr>
              <a:endParaRPr>
                <a:latin typeface="+mn-lt"/>
              </a:endParaRPr>
            </a:p>
          </p:txBody>
        </p:sp>
      </p:grpSp>
      <p:sp>
        <p:nvSpPr>
          <p:cNvPr id="2" name="Title 1"/>
          <p:cNvSpPr>
            <a:spLocks noGrp="1"/>
          </p:cNvSpPr>
          <p:nvPr>
            <p:ph type="title"/>
          </p:nvPr>
        </p:nvSpPr>
        <p:spPr>
          <a:xfrm>
            <a:off x="1065212" y="304799"/>
            <a:ext cx="10058402" cy="1216152"/>
          </a:xfrm>
        </p:spPr>
        <p:txBody>
          <a:bodyPr/>
          <a:lstStyle>
            <a:lvl1pPr>
              <a:defRPr/>
            </a:lvl1pPr>
          </a:lstStyle>
          <a:p>
            <a:r>
              <a:rPr lang="en-US"/>
              <a:t>Click to edit Master title style</a:t>
            </a:r>
            <a:endParaRPr lang="en-US" dirty="0"/>
          </a:p>
        </p:txBody>
      </p:sp>
      <p:sp>
        <p:nvSpPr>
          <p:cNvPr id="36" name="Picture Placeholder 33" descr="An empty placeholder to add an image. Click on the placeholder and select the image that you wish to add."/>
          <p:cNvSpPr>
            <a:spLocks noGrp="1" noChangeAspect="1"/>
          </p:cNvSpPr>
          <p:nvPr>
            <p:ph type="pic" sz="quarter" idx="17"/>
          </p:nvPr>
        </p:nvSpPr>
        <p:spPr>
          <a:xfrm>
            <a:off x="1265028" y="1900210"/>
            <a:ext cx="3935536" cy="2571736"/>
          </a:xfrm>
          <a:solidFill>
            <a:schemeClr val="bg2"/>
          </a:solidFill>
          <a:ln w="38100">
            <a:solidFill>
              <a:schemeClr val="bg1"/>
            </a:solidFill>
          </a:ln>
        </p:spPr>
        <p:txBody>
          <a:bodyPr rtlCol="0">
            <a:normAutofit/>
          </a:bodyPr>
          <a:lstStyle>
            <a:lvl1pPr marL="0" indent="0" algn="ctr">
              <a:buNone/>
              <a:defRPr/>
            </a:lvl1pPr>
          </a:lstStyle>
          <a:p>
            <a:pPr lvl="0"/>
            <a:r>
              <a:rPr lang="en-US" noProof="0"/>
              <a:t>Click icon to add picture</a:t>
            </a:r>
            <a:endParaRPr noProof="0" dirty="0"/>
          </a:p>
        </p:txBody>
      </p:sp>
      <p:sp>
        <p:nvSpPr>
          <p:cNvPr id="39" name="Text Placeholder 3"/>
          <p:cNvSpPr>
            <a:spLocks noGrp="1"/>
          </p:cNvSpPr>
          <p:nvPr>
            <p:ph type="body" sz="half" idx="2"/>
          </p:nvPr>
        </p:nvSpPr>
        <p:spPr>
          <a:xfrm>
            <a:off x="1052423"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7" name="Picture Placeholder 33" descr="An empty placeholder to add an image. Click on the placeholder and select the image that you wish to add."/>
          <p:cNvSpPr>
            <a:spLocks noGrp="1" noChangeAspect="1"/>
          </p:cNvSpPr>
          <p:nvPr>
            <p:ph type="pic" sz="quarter" idx="18"/>
          </p:nvPr>
        </p:nvSpPr>
        <p:spPr>
          <a:xfrm>
            <a:off x="6975717" y="1900210"/>
            <a:ext cx="3935536" cy="2571736"/>
          </a:xfrm>
          <a:solidFill>
            <a:schemeClr val="bg2"/>
          </a:solidFill>
          <a:ln w="38100">
            <a:solidFill>
              <a:schemeClr val="bg1"/>
            </a:solidFill>
          </a:ln>
        </p:spPr>
        <p:txBody>
          <a:bodyPr rtlCol="0">
            <a:normAutofit/>
          </a:bodyPr>
          <a:lstStyle>
            <a:lvl1pPr marL="0" indent="0" algn="ctr">
              <a:buNone/>
              <a:defRPr/>
            </a:lvl1pPr>
          </a:lstStyle>
          <a:p>
            <a:pPr lvl="0"/>
            <a:r>
              <a:rPr lang="en-US" noProof="0"/>
              <a:t>Click icon to add picture</a:t>
            </a:r>
            <a:endParaRPr noProof="0" dirty="0"/>
          </a:p>
        </p:txBody>
      </p:sp>
      <p:sp>
        <p:nvSpPr>
          <p:cNvPr id="40" name="Text Placeholder 3"/>
          <p:cNvSpPr>
            <a:spLocks noGrp="1"/>
          </p:cNvSpPr>
          <p:nvPr>
            <p:ph type="body" sz="half" idx="19"/>
          </p:nvPr>
        </p:nvSpPr>
        <p:spPr>
          <a:xfrm>
            <a:off x="6742908"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3" name="Slide Number Placeholder 7"/>
          <p:cNvSpPr>
            <a:spLocks noGrp="1"/>
          </p:cNvSpPr>
          <p:nvPr>
            <p:ph type="sldNum" sz="quarter" idx="20"/>
          </p:nvPr>
        </p:nvSpPr>
        <p:spPr/>
        <p:txBody>
          <a:bodyPr/>
          <a:lstStyle>
            <a:lvl1pPr>
              <a:defRPr/>
            </a:lvl1pPr>
          </a:lstStyle>
          <a:p>
            <a:pPr>
              <a:defRPr/>
            </a:pPr>
            <a:fld id="{F1B5A0D2-FE82-481A-9055-1E3FBD0867D5}" type="slidenum">
              <a:rPr/>
              <a:pPr>
                <a:defRPr/>
              </a:pPr>
              <a:t>‹#›</a:t>
            </a:fld>
            <a:endParaRPr/>
          </a:p>
        </p:txBody>
      </p:sp>
      <p:sp>
        <p:nvSpPr>
          <p:cNvPr id="34" name="Footer Placeholder 6"/>
          <p:cNvSpPr>
            <a:spLocks noGrp="1"/>
          </p:cNvSpPr>
          <p:nvPr>
            <p:ph type="ftr" sz="quarter" idx="21"/>
          </p:nvPr>
        </p:nvSpPr>
        <p:spPr/>
        <p:txBody>
          <a:bodyPr/>
          <a:lstStyle>
            <a:lvl1pPr>
              <a:defRPr/>
            </a:lvl1pPr>
          </a:lstStyle>
          <a:p>
            <a:pPr>
              <a:defRPr/>
            </a:pPr>
            <a:endParaRPr/>
          </a:p>
        </p:txBody>
      </p:sp>
      <p:sp>
        <p:nvSpPr>
          <p:cNvPr id="35" name="Date Placeholder 5"/>
          <p:cNvSpPr>
            <a:spLocks noGrp="1"/>
          </p:cNvSpPr>
          <p:nvPr>
            <p:ph type="dt" sz="half" idx="22"/>
          </p:nvPr>
        </p:nvSpPr>
        <p:spPr/>
        <p:txBody>
          <a:bodyPr/>
          <a:lstStyle>
            <a:lvl1pPr>
              <a:defRPr/>
            </a:lvl1pPr>
          </a:lstStyle>
          <a:p>
            <a:pPr>
              <a:defRPr/>
            </a:pPr>
            <a:fld id="{6D2D05E7-AB30-4CA0-87E0-8C95A13B4332}" type="datetimeFigureOut">
              <a:rPr lang="en-US"/>
              <a:pPr>
                <a:defRPr/>
              </a:pPr>
              <a:t>9/5/2026</a:t>
            </a:fld>
            <a:endParaRPr/>
          </a:p>
        </p:txBody>
      </p:sp>
    </p:spTree>
    <p:extLst>
      <p:ext uri="{BB962C8B-B14F-4D97-AF65-F5344CB8AC3E}">
        <p14:creationId xmlns:p14="http://schemas.microsoft.com/office/powerpoint/2010/main" val="3005351140"/>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Pictures with Captions">
    <p:spTree>
      <p:nvGrpSpPr>
        <p:cNvPr id="1" name=""/>
        <p:cNvGrpSpPr/>
        <p:nvPr/>
      </p:nvGrpSpPr>
      <p:grpSpPr>
        <a:xfrm>
          <a:off x="0" y="0"/>
          <a:ext cx="0" cy="0"/>
          <a:chOff x="0" y="0"/>
          <a:chExt cx="0" cy="0"/>
        </a:xfrm>
      </p:grpSpPr>
      <p:grpSp>
        <p:nvGrpSpPr>
          <p:cNvPr id="9" name="Group 8"/>
          <p:cNvGrpSpPr>
            <a:grpSpLocks noChangeAspect="1"/>
          </p:cNvGrpSpPr>
          <p:nvPr/>
        </p:nvGrpSpPr>
        <p:grpSpPr>
          <a:xfrm rot="5400000">
            <a:off x="1045139" y="1678105"/>
            <a:ext cx="3123347" cy="3089730"/>
            <a:chOff x="895350" y="3313113"/>
            <a:chExt cx="3613151" cy="2790825"/>
          </a:xfrm>
          <a:solidFill>
            <a:schemeClr val="tx1">
              <a:lumMod val="50000"/>
            </a:schemeClr>
          </a:solidFill>
        </p:grpSpPr>
        <p:sp>
          <p:nvSpPr>
            <p:cNvPr id="10"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1"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2"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3"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4"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5"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6"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7"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8"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9"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0"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1"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a:lstStyle/>
            <a:p>
              <a:pPr eaLnBrk="1" fontAlgn="auto" hangingPunct="1">
                <a:spcBef>
                  <a:spcPts val="0"/>
                </a:spcBef>
                <a:spcAft>
                  <a:spcPts val="0"/>
                </a:spcAft>
                <a:defRPr/>
              </a:pPr>
              <a:endParaRPr>
                <a:latin typeface="+mn-lt"/>
              </a:endParaRPr>
            </a:p>
          </p:txBody>
        </p:sp>
      </p:grpSp>
      <p:grpSp>
        <p:nvGrpSpPr>
          <p:cNvPr id="22" name="Group 21"/>
          <p:cNvGrpSpPr>
            <a:grpSpLocks noChangeAspect="1"/>
          </p:cNvGrpSpPr>
          <p:nvPr userDrawn="1"/>
        </p:nvGrpSpPr>
        <p:grpSpPr>
          <a:xfrm rot="5400000">
            <a:off x="4517135" y="1678105"/>
            <a:ext cx="3123347" cy="3089730"/>
            <a:chOff x="895350" y="3313113"/>
            <a:chExt cx="3613151" cy="2790825"/>
          </a:xfrm>
          <a:solidFill>
            <a:schemeClr val="tx1">
              <a:lumMod val="50000"/>
            </a:schemeClr>
          </a:solidFill>
        </p:grpSpPr>
        <p:sp>
          <p:nvSpPr>
            <p:cNvPr id="2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a:lstStyle/>
            <a:p>
              <a:pPr eaLnBrk="1" fontAlgn="auto" hangingPunct="1">
                <a:spcBef>
                  <a:spcPts val="0"/>
                </a:spcBef>
                <a:spcAft>
                  <a:spcPts val="0"/>
                </a:spcAft>
                <a:defRPr/>
              </a:pPr>
              <a:endParaRPr>
                <a:latin typeface="+mn-lt"/>
              </a:endParaRPr>
            </a:p>
          </p:txBody>
        </p:sp>
      </p:grpSp>
      <p:grpSp>
        <p:nvGrpSpPr>
          <p:cNvPr id="35" name="Group 34"/>
          <p:cNvGrpSpPr>
            <a:grpSpLocks noChangeAspect="1"/>
          </p:cNvGrpSpPr>
          <p:nvPr userDrawn="1"/>
        </p:nvGrpSpPr>
        <p:grpSpPr>
          <a:xfrm rot="5400000">
            <a:off x="8019009" y="1678105"/>
            <a:ext cx="3123347" cy="3089730"/>
            <a:chOff x="895350" y="3313113"/>
            <a:chExt cx="3613151" cy="2790825"/>
          </a:xfrm>
          <a:solidFill>
            <a:schemeClr val="tx1">
              <a:lumMod val="50000"/>
            </a:schemeClr>
          </a:solidFill>
        </p:grpSpPr>
        <p:sp>
          <p:nvSpPr>
            <p:cNvPr id="36"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7"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8"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9"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0"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1"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2"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3"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4"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5"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6"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7"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a:lstStyle/>
            <a:p>
              <a:pPr eaLnBrk="1" fontAlgn="auto" hangingPunct="1">
                <a:spcBef>
                  <a:spcPts val="0"/>
                </a:spcBef>
                <a:spcAft>
                  <a:spcPts val="0"/>
                </a:spcAft>
                <a:defRPr/>
              </a:pPr>
              <a:endParaRPr>
                <a:latin typeface="+mn-lt"/>
              </a:endParaRPr>
            </a:p>
          </p:txBody>
        </p:sp>
      </p:grpSp>
      <p:sp>
        <p:nvSpPr>
          <p:cNvPr id="2" name="Title 1"/>
          <p:cNvSpPr>
            <a:spLocks noGrp="1"/>
          </p:cNvSpPr>
          <p:nvPr>
            <p:ph type="title"/>
          </p:nvPr>
        </p:nvSpPr>
        <p:spPr/>
        <p:txBody>
          <a:bodyPr/>
          <a:lstStyle/>
          <a:p>
            <a:r>
              <a:rPr lang="en-US"/>
              <a:t>Click to edit Master title style</a:t>
            </a:r>
          </a:p>
        </p:txBody>
      </p:sp>
      <p:sp>
        <p:nvSpPr>
          <p:cNvPr id="79" name="Picture Placeholder 33" descr="An empty placeholder to add an image. Click on the placeholder and select the image that you wish to add."/>
          <p:cNvSpPr>
            <a:spLocks noGrp="1"/>
          </p:cNvSpPr>
          <p:nvPr>
            <p:ph type="pic" sz="quarter" idx="19"/>
          </p:nvPr>
        </p:nvSpPr>
        <p:spPr>
          <a:xfrm>
            <a:off x="1249168" y="1824285"/>
            <a:ext cx="2715289" cy="2776308"/>
          </a:xfrm>
          <a:solidFill>
            <a:schemeClr val="bg2"/>
          </a:solidFill>
          <a:ln w="38100">
            <a:solidFill>
              <a:schemeClr val="bg1"/>
            </a:solidFill>
          </a:ln>
        </p:spPr>
        <p:txBody>
          <a:bodyPr rtlCol="0">
            <a:normAutofit/>
          </a:bodyPr>
          <a:lstStyle>
            <a:lvl1pPr marL="0" indent="0" algn="ctr">
              <a:buNone/>
              <a:defRPr/>
            </a:lvl1pPr>
          </a:lstStyle>
          <a:p>
            <a:pPr lvl="0"/>
            <a:r>
              <a:rPr lang="en-US" noProof="0"/>
              <a:t>Click icon to add picture</a:t>
            </a:r>
            <a:endParaRPr noProof="0" dirty="0"/>
          </a:p>
        </p:txBody>
      </p:sp>
      <p:sp>
        <p:nvSpPr>
          <p:cNvPr id="81" name="Text Placeholder 3"/>
          <p:cNvSpPr>
            <a:spLocks noGrp="1"/>
          </p:cNvSpPr>
          <p:nvPr>
            <p:ph type="body" sz="half" idx="2"/>
          </p:nvPr>
        </p:nvSpPr>
        <p:spPr>
          <a:xfrm>
            <a:off x="123521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8" name="Picture Placeholder 33" descr="An empty placeholder to add an image. Click on the placeholder and select the image that you wish to add."/>
          <p:cNvSpPr>
            <a:spLocks noGrp="1"/>
          </p:cNvSpPr>
          <p:nvPr>
            <p:ph type="pic" sz="quarter" idx="18"/>
          </p:nvPr>
        </p:nvSpPr>
        <p:spPr>
          <a:xfrm>
            <a:off x="4720924" y="1824285"/>
            <a:ext cx="2715768" cy="2776308"/>
          </a:xfrm>
          <a:solidFill>
            <a:schemeClr val="bg2"/>
          </a:solidFill>
          <a:ln w="38100">
            <a:solidFill>
              <a:schemeClr val="bg1"/>
            </a:solidFill>
          </a:ln>
        </p:spPr>
        <p:txBody>
          <a:bodyPr rtlCol="0">
            <a:normAutofit/>
          </a:bodyPr>
          <a:lstStyle>
            <a:lvl1pPr marL="0" indent="0" algn="ctr">
              <a:buNone/>
              <a:defRPr/>
            </a:lvl1pPr>
          </a:lstStyle>
          <a:p>
            <a:pPr lvl="0"/>
            <a:r>
              <a:rPr lang="en-US" noProof="0"/>
              <a:t>Click icon to add picture</a:t>
            </a:r>
            <a:endParaRPr noProof="0" dirty="0"/>
          </a:p>
        </p:txBody>
      </p:sp>
      <p:sp>
        <p:nvSpPr>
          <p:cNvPr id="82" name="Text Placeholder 3"/>
          <p:cNvSpPr>
            <a:spLocks noGrp="1"/>
          </p:cNvSpPr>
          <p:nvPr>
            <p:ph type="body" sz="half" idx="21"/>
          </p:nvPr>
        </p:nvSpPr>
        <p:spPr>
          <a:xfrm>
            <a:off x="4707208"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0" name="Picture Placeholder 33" descr="An empty placeholder to add an image. Click on the placeholder and select the image that you wish to add."/>
          <p:cNvSpPr>
            <a:spLocks noGrp="1"/>
          </p:cNvSpPr>
          <p:nvPr>
            <p:ph type="pic" sz="quarter" idx="20"/>
          </p:nvPr>
        </p:nvSpPr>
        <p:spPr>
          <a:xfrm>
            <a:off x="8222798" y="1824285"/>
            <a:ext cx="2715768" cy="2776308"/>
          </a:xfrm>
          <a:solidFill>
            <a:schemeClr val="bg2"/>
          </a:solidFill>
          <a:ln w="38100">
            <a:solidFill>
              <a:schemeClr val="bg1"/>
            </a:solidFill>
          </a:ln>
        </p:spPr>
        <p:txBody>
          <a:bodyPr rtlCol="0">
            <a:normAutofit/>
          </a:bodyPr>
          <a:lstStyle>
            <a:lvl1pPr marL="0" indent="0" algn="ctr">
              <a:buNone/>
              <a:defRPr/>
            </a:lvl1pPr>
          </a:lstStyle>
          <a:p>
            <a:pPr lvl="0"/>
            <a:r>
              <a:rPr lang="en-US" noProof="0"/>
              <a:t>Click icon to add picture</a:t>
            </a:r>
            <a:endParaRPr noProof="0" dirty="0"/>
          </a:p>
        </p:txBody>
      </p:sp>
      <p:sp>
        <p:nvSpPr>
          <p:cNvPr id="83" name="Text Placeholder 3"/>
          <p:cNvSpPr>
            <a:spLocks noGrp="1"/>
          </p:cNvSpPr>
          <p:nvPr>
            <p:ph type="body" sz="half" idx="22"/>
          </p:nvPr>
        </p:nvSpPr>
        <p:spPr>
          <a:xfrm>
            <a:off x="820908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8" name="Slide Number Placeholder 7"/>
          <p:cNvSpPr>
            <a:spLocks noGrp="1"/>
          </p:cNvSpPr>
          <p:nvPr>
            <p:ph type="sldNum" sz="quarter" idx="23"/>
          </p:nvPr>
        </p:nvSpPr>
        <p:spPr/>
        <p:txBody>
          <a:bodyPr/>
          <a:lstStyle>
            <a:lvl1pPr>
              <a:defRPr/>
            </a:lvl1pPr>
          </a:lstStyle>
          <a:p>
            <a:pPr>
              <a:defRPr/>
            </a:pPr>
            <a:fld id="{D2EB3654-97BF-4D0B-8B8B-42746B48300C}" type="slidenum">
              <a:rPr/>
              <a:pPr>
                <a:defRPr/>
              </a:pPr>
              <a:t>‹#›</a:t>
            </a:fld>
            <a:endParaRPr/>
          </a:p>
        </p:txBody>
      </p:sp>
      <p:sp>
        <p:nvSpPr>
          <p:cNvPr id="49" name="Footer Placeholder 6"/>
          <p:cNvSpPr>
            <a:spLocks noGrp="1"/>
          </p:cNvSpPr>
          <p:nvPr>
            <p:ph type="ftr" sz="quarter" idx="24"/>
          </p:nvPr>
        </p:nvSpPr>
        <p:spPr/>
        <p:txBody>
          <a:bodyPr/>
          <a:lstStyle>
            <a:lvl1pPr>
              <a:defRPr/>
            </a:lvl1pPr>
          </a:lstStyle>
          <a:p>
            <a:pPr>
              <a:defRPr/>
            </a:pPr>
            <a:endParaRPr/>
          </a:p>
        </p:txBody>
      </p:sp>
      <p:sp>
        <p:nvSpPr>
          <p:cNvPr id="50" name="Date Placeholder 5"/>
          <p:cNvSpPr>
            <a:spLocks noGrp="1"/>
          </p:cNvSpPr>
          <p:nvPr>
            <p:ph type="dt" sz="half" idx="25"/>
          </p:nvPr>
        </p:nvSpPr>
        <p:spPr/>
        <p:txBody>
          <a:bodyPr/>
          <a:lstStyle>
            <a:lvl1pPr>
              <a:defRPr/>
            </a:lvl1pPr>
          </a:lstStyle>
          <a:p>
            <a:pPr>
              <a:defRPr/>
            </a:pPr>
            <a:fld id="{E829B131-F5DF-47EE-BFC2-360345938256}" type="datetimeFigureOut">
              <a:rPr lang="en-US"/>
              <a:pPr>
                <a:defRPr/>
              </a:pPr>
              <a:t>9/5/2026</a:t>
            </a:fld>
            <a:endParaRPr/>
          </a:p>
        </p:txBody>
      </p:sp>
    </p:spTree>
    <p:extLst>
      <p:ext uri="{BB962C8B-B14F-4D97-AF65-F5344CB8AC3E}">
        <p14:creationId xmlns:p14="http://schemas.microsoft.com/office/powerpoint/2010/main" val="3456840744"/>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ree Pictures with Caption">
    <p:spTree>
      <p:nvGrpSpPr>
        <p:cNvPr id="1" name=""/>
        <p:cNvGrpSpPr/>
        <p:nvPr/>
      </p:nvGrpSpPr>
      <p:grpSpPr>
        <a:xfrm>
          <a:off x="0" y="0"/>
          <a:ext cx="0" cy="0"/>
          <a:chOff x="0" y="0"/>
          <a:chExt cx="0" cy="0"/>
        </a:xfrm>
      </p:grpSpPr>
      <p:grpSp>
        <p:nvGrpSpPr>
          <p:cNvPr id="7" name="Group 6"/>
          <p:cNvGrpSpPr>
            <a:grpSpLocks noChangeAspect="1"/>
          </p:cNvGrpSpPr>
          <p:nvPr/>
        </p:nvGrpSpPr>
        <p:grpSpPr>
          <a:xfrm rot="16200000" flipV="1">
            <a:off x="274315" y="1102304"/>
            <a:ext cx="5053664" cy="4411852"/>
            <a:chOff x="895350" y="3313113"/>
            <a:chExt cx="3613151" cy="2790825"/>
          </a:xfrm>
          <a:solidFill>
            <a:schemeClr val="tx1">
              <a:lumMod val="50000"/>
            </a:schemeClr>
          </a:solidFill>
        </p:grpSpPr>
        <p:sp>
          <p:nvSpPr>
            <p:cNvPr id="8"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9"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0"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1"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2"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3"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4"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5"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6"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7"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8"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19"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a:lstStyle/>
            <a:p>
              <a:pPr eaLnBrk="1" fontAlgn="auto" hangingPunct="1">
                <a:spcBef>
                  <a:spcPts val="0"/>
                </a:spcBef>
                <a:spcAft>
                  <a:spcPts val="0"/>
                </a:spcAft>
                <a:defRPr/>
              </a:pPr>
              <a:endParaRPr>
                <a:latin typeface="+mn-lt"/>
              </a:endParaRPr>
            </a:p>
          </p:txBody>
        </p:sp>
      </p:grpSp>
      <p:grpSp>
        <p:nvGrpSpPr>
          <p:cNvPr id="20" name="Group 19"/>
          <p:cNvGrpSpPr/>
          <p:nvPr/>
        </p:nvGrpSpPr>
        <p:grpSpPr>
          <a:xfrm>
            <a:off x="5322489" y="319177"/>
            <a:ext cx="3389607" cy="2710838"/>
            <a:chOff x="895350" y="3313113"/>
            <a:chExt cx="3613151" cy="2790825"/>
          </a:xfrm>
          <a:solidFill>
            <a:schemeClr val="tx1">
              <a:lumMod val="50000"/>
            </a:schemeClr>
          </a:solidFill>
        </p:grpSpPr>
        <p:sp>
          <p:nvSpPr>
            <p:cNvPr id="21"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2"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3"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4"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5"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6"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7"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8"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29"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0"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1"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2"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a:lstStyle/>
            <a:p>
              <a:pPr eaLnBrk="1" fontAlgn="auto" hangingPunct="1">
                <a:spcBef>
                  <a:spcPts val="0"/>
                </a:spcBef>
                <a:spcAft>
                  <a:spcPts val="0"/>
                </a:spcAft>
                <a:defRPr/>
              </a:pPr>
              <a:endParaRPr>
                <a:latin typeface="+mn-lt"/>
              </a:endParaRPr>
            </a:p>
          </p:txBody>
        </p:sp>
      </p:grpSp>
      <p:grpSp>
        <p:nvGrpSpPr>
          <p:cNvPr id="33" name="Group 32"/>
          <p:cNvGrpSpPr/>
          <p:nvPr/>
        </p:nvGrpSpPr>
        <p:grpSpPr>
          <a:xfrm>
            <a:off x="5322489" y="3245640"/>
            <a:ext cx="3389607" cy="2710838"/>
            <a:chOff x="895350" y="3313113"/>
            <a:chExt cx="3613151" cy="2790825"/>
          </a:xfrm>
          <a:solidFill>
            <a:schemeClr val="tx1">
              <a:lumMod val="50000"/>
            </a:schemeClr>
          </a:solidFill>
        </p:grpSpPr>
        <p:sp>
          <p:nvSpPr>
            <p:cNvPr id="34"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5"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6"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7"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8"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39"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0"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1"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2"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3"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4"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a:lstStyle/>
            <a:p>
              <a:pPr eaLnBrk="1" fontAlgn="auto" hangingPunct="1">
                <a:spcBef>
                  <a:spcPts val="0"/>
                </a:spcBef>
                <a:spcAft>
                  <a:spcPts val="0"/>
                </a:spcAft>
                <a:defRPr/>
              </a:pPr>
              <a:endParaRPr>
                <a:latin typeface="+mn-lt"/>
              </a:endParaRPr>
            </a:p>
          </p:txBody>
        </p:sp>
        <p:sp>
          <p:nvSpPr>
            <p:cNvPr id="45"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a:lstStyle/>
            <a:p>
              <a:pPr eaLnBrk="1" fontAlgn="auto" hangingPunct="1">
                <a:spcBef>
                  <a:spcPts val="0"/>
                </a:spcBef>
                <a:spcAft>
                  <a:spcPts val="0"/>
                </a:spcAft>
                <a:defRPr/>
              </a:pPr>
              <a:endParaRPr>
                <a:latin typeface="+mn-lt"/>
              </a:endParaRPr>
            </a:p>
          </p:txBody>
        </p:sp>
      </p:grpSp>
      <p:sp>
        <p:nvSpPr>
          <p:cNvPr id="2" name="Title 1"/>
          <p:cNvSpPr>
            <a:spLocks noGrp="1"/>
          </p:cNvSpPr>
          <p:nvPr>
            <p:ph type="title"/>
          </p:nvPr>
        </p:nvSpPr>
        <p:spPr>
          <a:xfrm>
            <a:off x="9066214" y="421594"/>
            <a:ext cx="2286000" cy="1885508"/>
          </a:xfrm>
        </p:spPr>
        <p:txBody>
          <a:bodyPr>
            <a:normAutofit/>
          </a:bodyPr>
          <a:lstStyle>
            <a:lvl1pPr>
              <a:defRPr sz="2400"/>
            </a:lvl1pPr>
          </a:lstStyle>
          <a:p>
            <a:r>
              <a:rPr lang="en-US"/>
              <a:t>Click to edit Master title style</a:t>
            </a:r>
          </a:p>
        </p:txBody>
      </p:sp>
      <p:sp>
        <p:nvSpPr>
          <p:cNvPr id="97" name="Picture Placeholder 33" descr="An empty placeholder to add an image. Click on the placeholder and select the image that you wish to add."/>
          <p:cNvSpPr>
            <a:spLocks noGrp="1"/>
          </p:cNvSpPr>
          <p:nvPr>
            <p:ph type="pic" sz="quarter" idx="17"/>
          </p:nvPr>
        </p:nvSpPr>
        <p:spPr>
          <a:xfrm>
            <a:off x="840795" y="1020193"/>
            <a:ext cx="3886200" cy="4572000"/>
          </a:xfrm>
          <a:solidFill>
            <a:schemeClr val="bg2"/>
          </a:solidFill>
          <a:ln w="38100">
            <a:solidFill>
              <a:schemeClr val="bg1"/>
            </a:solidFill>
          </a:ln>
        </p:spPr>
        <p:txBody>
          <a:bodyPr rtlCol="0">
            <a:normAutofit/>
          </a:bodyPr>
          <a:lstStyle>
            <a:lvl1pPr marL="0" indent="0" algn="ctr">
              <a:buNone/>
              <a:defRPr/>
            </a:lvl1pPr>
          </a:lstStyle>
          <a:p>
            <a:pPr lvl="0"/>
            <a:r>
              <a:rPr lang="en-US" noProof="0"/>
              <a:t>Click icon to add picture</a:t>
            </a:r>
            <a:endParaRPr noProof="0" dirty="0"/>
          </a:p>
        </p:txBody>
      </p:sp>
      <p:sp>
        <p:nvSpPr>
          <p:cNvPr id="111" name="Picture Placeholder 33" descr="An empty placeholder to add an image. Click on the placeholder and select the image that you wish to add."/>
          <p:cNvSpPr>
            <a:spLocks noGrp="1" noChangeAspect="1"/>
          </p:cNvSpPr>
          <p:nvPr>
            <p:ph type="pic" sz="quarter" idx="18"/>
          </p:nvPr>
        </p:nvSpPr>
        <p:spPr>
          <a:xfrm>
            <a:off x="5546780" y="529603"/>
            <a:ext cx="2993366" cy="2305338"/>
          </a:xfrm>
          <a:solidFill>
            <a:schemeClr val="bg2"/>
          </a:solidFill>
          <a:ln w="38100">
            <a:solidFill>
              <a:schemeClr val="bg1"/>
            </a:solidFill>
          </a:ln>
        </p:spPr>
        <p:txBody>
          <a:bodyPr rtlCol="0">
            <a:normAutofit/>
          </a:bodyPr>
          <a:lstStyle>
            <a:lvl1pPr marL="0" indent="0" algn="ctr">
              <a:buNone/>
              <a:defRPr/>
            </a:lvl1pPr>
          </a:lstStyle>
          <a:p>
            <a:pPr lvl="0"/>
            <a:r>
              <a:rPr lang="en-US" noProof="0"/>
              <a:t>Click icon to add picture</a:t>
            </a:r>
            <a:endParaRPr noProof="0" dirty="0"/>
          </a:p>
        </p:txBody>
      </p:sp>
      <p:sp>
        <p:nvSpPr>
          <p:cNvPr id="125" name="Picture Placeholder 33" descr="An empty placeholder to add an image. Click on the placeholder and select the image that you wish to add."/>
          <p:cNvSpPr>
            <a:spLocks noGrp="1" noChangeAspect="1"/>
          </p:cNvSpPr>
          <p:nvPr>
            <p:ph type="pic" sz="quarter" idx="19"/>
          </p:nvPr>
        </p:nvSpPr>
        <p:spPr>
          <a:xfrm>
            <a:off x="5546780" y="3456066"/>
            <a:ext cx="2993366" cy="2305338"/>
          </a:xfrm>
          <a:solidFill>
            <a:schemeClr val="bg2"/>
          </a:solidFill>
          <a:ln w="38100">
            <a:solidFill>
              <a:schemeClr val="bg1"/>
            </a:solidFill>
          </a:ln>
        </p:spPr>
        <p:txBody>
          <a:bodyPr rtlCol="0">
            <a:normAutofit/>
          </a:bodyPr>
          <a:lstStyle>
            <a:lvl1pPr marL="0" indent="0" algn="ctr">
              <a:buNone/>
              <a:defRPr/>
            </a:lvl1pPr>
          </a:lstStyle>
          <a:p>
            <a:pPr lvl="0"/>
            <a:r>
              <a:rPr lang="en-US" noProof="0"/>
              <a:t>Click icon to add picture</a:t>
            </a:r>
            <a:endParaRPr noProof="0" dirty="0"/>
          </a:p>
        </p:txBody>
      </p:sp>
      <p:sp>
        <p:nvSpPr>
          <p:cNvPr id="126" name="Text Placeholder 3"/>
          <p:cNvSpPr>
            <a:spLocks noGrp="1"/>
          </p:cNvSpPr>
          <p:nvPr>
            <p:ph type="body" sz="half" idx="21"/>
          </p:nvPr>
        </p:nvSpPr>
        <p:spPr>
          <a:xfrm>
            <a:off x="9066214" y="2484992"/>
            <a:ext cx="2286000" cy="3248729"/>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6" name="Slide Number Placeholder 7"/>
          <p:cNvSpPr>
            <a:spLocks noGrp="1"/>
          </p:cNvSpPr>
          <p:nvPr>
            <p:ph type="sldNum" sz="quarter" idx="22"/>
          </p:nvPr>
        </p:nvSpPr>
        <p:spPr/>
        <p:txBody>
          <a:bodyPr/>
          <a:lstStyle>
            <a:lvl1pPr>
              <a:defRPr/>
            </a:lvl1pPr>
          </a:lstStyle>
          <a:p>
            <a:pPr>
              <a:defRPr/>
            </a:pPr>
            <a:fld id="{E6DF7CE4-5DEE-4BD5-94A8-16225F3AFE9E}" type="slidenum">
              <a:rPr/>
              <a:pPr>
                <a:defRPr/>
              </a:pPr>
              <a:t>‹#›</a:t>
            </a:fld>
            <a:endParaRPr/>
          </a:p>
        </p:txBody>
      </p:sp>
      <p:sp>
        <p:nvSpPr>
          <p:cNvPr id="47" name="Footer Placeholder 6"/>
          <p:cNvSpPr>
            <a:spLocks noGrp="1"/>
          </p:cNvSpPr>
          <p:nvPr>
            <p:ph type="ftr" sz="quarter" idx="23"/>
          </p:nvPr>
        </p:nvSpPr>
        <p:spPr/>
        <p:txBody>
          <a:bodyPr/>
          <a:lstStyle>
            <a:lvl1pPr>
              <a:defRPr/>
            </a:lvl1pPr>
          </a:lstStyle>
          <a:p>
            <a:pPr>
              <a:defRPr/>
            </a:pPr>
            <a:endParaRPr/>
          </a:p>
        </p:txBody>
      </p:sp>
      <p:sp>
        <p:nvSpPr>
          <p:cNvPr id="48" name="Date Placeholder 5"/>
          <p:cNvSpPr>
            <a:spLocks noGrp="1"/>
          </p:cNvSpPr>
          <p:nvPr>
            <p:ph type="dt" sz="half" idx="24"/>
          </p:nvPr>
        </p:nvSpPr>
        <p:spPr/>
        <p:txBody>
          <a:bodyPr/>
          <a:lstStyle>
            <a:lvl1pPr>
              <a:defRPr/>
            </a:lvl1pPr>
          </a:lstStyle>
          <a:p>
            <a:pPr>
              <a:defRPr/>
            </a:pPr>
            <a:fld id="{7D73C700-C0B4-4F67-8639-AA21D9D62BB1}" type="datetimeFigureOut">
              <a:rPr lang="en-US"/>
              <a:pPr>
                <a:defRPr/>
              </a:pPr>
              <a:t>9/5/2026</a:t>
            </a:fld>
            <a:endParaRPr/>
          </a:p>
        </p:txBody>
      </p:sp>
    </p:spTree>
    <p:extLst>
      <p:ext uri="{BB962C8B-B14F-4D97-AF65-F5344CB8AC3E}">
        <p14:creationId xmlns:p14="http://schemas.microsoft.com/office/powerpoint/2010/main" val="2655280899"/>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11732" y="1330347"/>
            <a:ext cx="3840480" cy="2103120"/>
          </a:xfrm>
        </p:spPr>
        <p:txBody>
          <a:bodyPr>
            <a:normAutofit/>
          </a:bodyPr>
          <a:lstStyle>
            <a:lvl1pPr>
              <a:defRPr sz="3600"/>
            </a:lvl1pPr>
          </a:lstStyle>
          <a:p>
            <a:r>
              <a:rPr lang="en-US"/>
              <a:t>Click to edit Master title style</a:t>
            </a:r>
            <a:endParaRPr dirty="0"/>
          </a:p>
        </p:txBody>
      </p:sp>
      <p:sp>
        <p:nvSpPr>
          <p:cNvPr id="3" name="Content Placeholder 2"/>
          <p:cNvSpPr>
            <a:spLocks noGrp="1"/>
          </p:cNvSpPr>
          <p:nvPr>
            <p:ph idx="1"/>
          </p:nvPr>
        </p:nvSpPr>
        <p:spPr>
          <a:xfrm>
            <a:off x="836613" y="914400"/>
            <a:ext cx="6172201" cy="50292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Text Placeholder 3"/>
          <p:cNvSpPr>
            <a:spLocks noGrp="1"/>
          </p:cNvSpPr>
          <p:nvPr>
            <p:ph type="body" sz="half" idx="2"/>
          </p:nvPr>
        </p:nvSpPr>
        <p:spPr>
          <a:xfrm>
            <a:off x="7511732" y="3555523"/>
            <a:ext cx="3840480" cy="238807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Slide Number Placeholder 6"/>
          <p:cNvSpPr>
            <a:spLocks noGrp="1"/>
          </p:cNvSpPr>
          <p:nvPr>
            <p:ph type="sldNum" sz="quarter" idx="10"/>
          </p:nvPr>
        </p:nvSpPr>
        <p:spPr/>
        <p:txBody>
          <a:bodyPr/>
          <a:lstStyle>
            <a:lvl1pPr algn="l">
              <a:defRPr/>
            </a:lvl1pPr>
          </a:lstStyle>
          <a:p>
            <a:pPr>
              <a:defRPr/>
            </a:pPr>
            <a:fld id="{DD3CFF5E-9B2E-4581-8DA8-13FF56085306}" type="slidenum">
              <a:rPr/>
              <a:pPr>
                <a:defRPr/>
              </a:pPr>
              <a:t>‹#›</a:t>
            </a:fld>
            <a:endParaRPr/>
          </a:p>
        </p:txBody>
      </p:sp>
      <p:sp>
        <p:nvSpPr>
          <p:cNvPr id="6" name="Footer Placeholder 5"/>
          <p:cNvSpPr>
            <a:spLocks noGrp="1"/>
          </p:cNvSpPr>
          <p:nvPr>
            <p:ph type="ftr" sz="quarter" idx="11"/>
          </p:nvPr>
        </p:nvSpPr>
        <p:spPr/>
        <p:txBody>
          <a:bodyPr/>
          <a:lstStyle>
            <a:lvl1pPr>
              <a:defRPr/>
            </a:lvl1pPr>
          </a:lstStyle>
          <a:p>
            <a:pPr>
              <a:defRPr/>
            </a:pPr>
            <a:endParaRPr/>
          </a:p>
        </p:txBody>
      </p:sp>
      <p:sp>
        <p:nvSpPr>
          <p:cNvPr id="7" name="Date Placeholder 4"/>
          <p:cNvSpPr>
            <a:spLocks noGrp="1"/>
          </p:cNvSpPr>
          <p:nvPr>
            <p:ph type="dt" sz="half" idx="12"/>
          </p:nvPr>
        </p:nvSpPr>
        <p:spPr/>
        <p:txBody>
          <a:bodyPr/>
          <a:lstStyle>
            <a:lvl1pPr>
              <a:defRPr/>
            </a:lvl1pPr>
          </a:lstStyle>
          <a:p>
            <a:pPr>
              <a:defRPr/>
            </a:pPr>
            <a:fld id="{A46B5C16-BFD2-4176-B560-EFC0B1B615AE}" type="datetimeFigureOut">
              <a:rPr lang="en-US"/>
              <a:pPr>
                <a:defRPr/>
              </a:pPr>
              <a:t>9/5/2026</a:t>
            </a:fld>
            <a:endParaRPr/>
          </a:p>
        </p:txBody>
      </p:sp>
    </p:spTree>
    <p:extLst>
      <p:ext uri="{BB962C8B-B14F-4D97-AF65-F5344CB8AC3E}">
        <p14:creationId xmlns:p14="http://schemas.microsoft.com/office/powerpoint/2010/main" val="466937042"/>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5" name="Group 6"/>
          <p:cNvGrpSpPr>
            <a:grpSpLocks/>
          </p:cNvGrpSpPr>
          <p:nvPr/>
        </p:nvGrpSpPr>
        <p:grpSpPr bwMode="auto">
          <a:xfrm>
            <a:off x="595313" y="781050"/>
            <a:ext cx="6434137" cy="5054600"/>
            <a:chOff x="5162444" y="781398"/>
            <a:chExt cx="6433398" cy="5053665"/>
          </a:xfrm>
        </p:grpSpPr>
        <p:sp>
          <p:nvSpPr>
            <p:cNvPr id="6" name="Freeform 42"/>
            <p:cNvSpPr>
              <a:spLocks/>
            </p:cNvSpPr>
            <p:nvPr/>
          </p:nvSpPr>
          <p:spPr bwMode="auto">
            <a:xfrm rot="16200000" flipV="1">
              <a:off x="3342718" y="3275693"/>
              <a:ext cx="3828342" cy="17460"/>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sp>
          <p:nvSpPr>
            <p:cNvPr id="7" name="Freeform 43"/>
            <p:cNvSpPr>
              <a:spLocks/>
            </p:cNvSpPr>
            <p:nvPr/>
          </p:nvSpPr>
          <p:spPr bwMode="auto">
            <a:xfrm rot="16200000" flipV="1">
              <a:off x="9565004" y="3299501"/>
              <a:ext cx="3837865" cy="17461"/>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grpSp>
          <p:nvGrpSpPr>
            <p:cNvPr id="8" name="Group 9"/>
            <p:cNvGrpSpPr>
              <a:grpSpLocks/>
            </p:cNvGrpSpPr>
            <p:nvPr/>
          </p:nvGrpSpPr>
          <p:grpSpPr bwMode="auto">
            <a:xfrm>
              <a:off x="5814205" y="859113"/>
              <a:ext cx="5129146" cy="4880471"/>
              <a:chOff x="7856559" y="859113"/>
              <a:chExt cx="3086791" cy="4880471"/>
            </a:xfrm>
          </p:grpSpPr>
          <p:sp>
            <p:nvSpPr>
              <p:cNvPr id="17" name="Freeform 41"/>
              <p:cNvSpPr>
                <a:spLocks/>
              </p:cNvSpPr>
              <p:nvPr/>
            </p:nvSpPr>
            <p:spPr bwMode="auto">
              <a:xfrm rot="16200000" flipV="1">
                <a:off x="9392238" y="4188656"/>
                <a:ext cx="15872" cy="3086477"/>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sp>
            <p:nvSpPr>
              <p:cNvPr id="18" name="Freeform 44"/>
              <p:cNvSpPr>
                <a:spLocks/>
              </p:cNvSpPr>
              <p:nvPr/>
            </p:nvSpPr>
            <p:spPr bwMode="auto">
              <a:xfrm rot="16200000" flipV="1">
                <a:off x="9367555" y="-651448"/>
                <a:ext cx="12698" cy="3033937"/>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grpSp>
        <p:sp>
          <p:nvSpPr>
            <p:cNvPr id="9" name="Freeform 45"/>
            <p:cNvSpPr>
              <a:spLocks noEditPoints="1"/>
            </p:cNvSpPr>
            <p:nvPr/>
          </p:nvSpPr>
          <p:spPr bwMode="auto">
            <a:xfrm rot="16200000" flipV="1">
              <a:off x="5185477" y="5323170"/>
              <a:ext cx="477750" cy="523815"/>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sp>
          <p:nvSpPr>
            <p:cNvPr id="10" name="Freeform 46"/>
            <p:cNvSpPr>
              <a:spLocks noEditPoints="1"/>
            </p:cNvSpPr>
            <p:nvPr/>
          </p:nvSpPr>
          <p:spPr bwMode="auto">
            <a:xfrm rot="16200000" flipV="1">
              <a:off x="5197382" y="5323965"/>
              <a:ext cx="477749" cy="512704"/>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sp>
          <p:nvSpPr>
            <p:cNvPr id="11" name="Freeform 47"/>
            <p:cNvSpPr>
              <a:spLocks noEditPoints="1"/>
            </p:cNvSpPr>
            <p:nvPr/>
          </p:nvSpPr>
          <p:spPr bwMode="auto">
            <a:xfrm rot="16200000" flipV="1">
              <a:off x="11077601" y="5321583"/>
              <a:ext cx="507906" cy="51905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sp>
          <p:nvSpPr>
            <p:cNvPr id="12" name="Freeform 48"/>
            <p:cNvSpPr>
              <a:spLocks noEditPoints="1"/>
            </p:cNvSpPr>
            <p:nvPr/>
          </p:nvSpPr>
          <p:spPr bwMode="auto">
            <a:xfrm rot="16200000" flipV="1">
              <a:off x="11092679" y="5320789"/>
              <a:ext cx="471401" cy="534926"/>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sp>
          <p:nvSpPr>
            <p:cNvPr id="13" name="Freeform 49"/>
            <p:cNvSpPr>
              <a:spLocks noEditPoints="1"/>
            </p:cNvSpPr>
            <p:nvPr/>
          </p:nvSpPr>
          <p:spPr bwMode="auto">
            <a:xfrm rot="16200000" flipV="1">
              <a:off x="11051408" y="771858"/>
              <a:ext cx="468226" cy="519052"/>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sp>
          <p:nvSpPr>
            <p:cNvPr id="14" name="Freeform 50"/>
            <p:cNvSpPr>
              <a:spLocks noEditPoints="1"/>
            </p:cNvSpPr>
            <p:nvPr/>
          </p:nvSpPr>
          <p:spPr bwMode="auto">
            <a:xfrm rot="16200000" flipV="1">
              <a:off x="11044265" y="786937"/>
              <a:ext cx="468226" cy="488894"/>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sp>
          <p:nvSpPr>
            <p:cNvPr id="15" name="Freeform 51"/>
            <p:cNvSpPr>
              <a:spLocks noEditPoints="1"/>
            </p:cNvSpPr>
            <p:nvPr/>
          </p:nvSpPr>
          <p:spPr bwMode="auto">
            <a:xfrm rot="16200000" flipV="1">
              <a:off x="5232300" y="721066"/>
              <a:ext cx="423785" cy="544449"/>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sp>
          <p:nvSpPr>
            <p:cNvPr id="16" name="Freeform 52"/>
            <p:cNvSpPr>
              <a:spLocks noEditPoints="1"/>
            </p:cNvSpPr>
            <p:nvPr/>
          </p:nvSpPr>
          <p:spPr bwMode="auto">
            <a:xfrm rot="16200000" flipV="1">
              <a:off x="5241825" y="749637"/>
              <a:ext cx="428546" cy="492068"/>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solidFill>
              <a:schemeClr val="tx1">
                <a:lumMod val="50000"/>
              </a:schemeClr>
            </a:solidFill>
            <a:ln>
              <a:noFill/>
            </a:ln>
          </p:spPr>
          <p:txBody>
            <a:bodyPr/>
            <a:lstStyle/>
            <a:p>
              <a:pPr eaLnBrk="1" fontAlgn="auto" hangingPunct="1">
                <a:spcBef>
                  <a:spcPts val="0"/>
                </a:spcBef>
                <a:spcAft>
                  <a:spcPts val="0"/>
                </a:spcAft>
                <a:defRPr/>
              </a:pPr>
              <a:endParaRPr>
                <a:latin typeface="+mn-lt"/>
              </a:endParaRPr>
            </a:p>
          </p:txBody>
        </p:sp>
      </p:grpSp>
      <p:sp>
        <p:nvSpPr>
          <p:cNvPr id="2" name="Title 1"/>
          <p:cNvSpPr>
            <a:spLocks noGrp="1"/>
          </p:cNvSpPr>
          <p:nvPr>
            <p:ph type="title"/>
          </p:nvPr>
        </p:nvSpPr>
        <p:spPr>
          <a:xfrm>
            <a:off x="7492891" y="1330347"/>
            <a:ext cx="3840480" cy="2103120"/>
          </a:xfrm>
        </p:spPr>
        <p:txBody>
          <a:bodyPr>
            <a:normAutofit/>
          </a:bodyPr>
          <a:lstStyle>
            <a:lvl1pPr>
              <a:defRPr sz="3600"/>
            </a:lvl1pPr>
          </a:lstStyle>
          <a:p>
            <a:r>
              <a:rPr lang="en-US"/>
              <a:t>Click to edit Master title style</a:t>
            </a:r>
            <a:endParaRPr dirty="0"/>
          </a:p>
        </p:txBody>
      </p:sp>
      <p:sp>
        <p:nvSpPr>
          <p:cNvPr id="3" name="Picture Placeholder 2" descr="An empty placeholder to add an image. Click on the placeholder and select the image that you wish to add."/>
          <p:cNvSpPr>
            <a:spLocks noGrp="1"/>
          </p:cNvSpPr>
          <p:nvPr>
            <p:ph type="pic" idx="1"/>
          </p:nvPr>
        </p:nvSpPr>
        <p:spPr>
          <a:xfrm>
            <a:off x="836613" y="1031195"/>
            <a:ext cx="5943600" cy="4572000"/>
          </a:xfrm>
          <a:solidFill>
            <a:schemeClr val="accent2">
              <a:lumMod val="40000"/>
              <a:lumOff val="60000"/>
            </a:schemeClr>
          </a:solidFill>
          <a:ln w="38100">
            <a:solidFill>
              <a:schemeClr val="bg1"/>
            </a:solidFill>
          </a:ln>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noProof="0" dirty="0"/>
          </a:p>
        </p:txBody>
      </p:sp>
      <p:sp>
        <p:nvSpPr>
          <p:cNvPr id="4" name="Text Placeholder 3"/>
          <p:cNvSpPr>
            <a:spLocks noGrp="1"/>
          </p:cNvSpPr>
          <p:nvPr>
            <p:ph type="body" sz="half" idx="2"/>
          </p:nvPr>
        </p:nvSpPr>
        <p:spPr>
          <a:xfrm>
            <a:off x="7492891" y="3555521"/>
            <a:ext cx="3840480" cy="216851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9" name="Slide Number Placeholder 6"/>
          <p:cNvSpPr>
            <a:spLocks noGrp="1"/>
          </p:cNvSpPr>
          <p:nvPr>
            <p:ph type="sldNum" sz="quarter" idx="10"/>
          </p:nvPr>
        </p:nvSpPr>
        <p:spPr/>
        <p:txBody>
          <a:bodyPr/>
          <a:lstStyle>
            <a:lvl1pPr>
              <a:defRPr/>
            </a:lvl1pPr>
          </a:lstStyle>
          <a:p>
            <a:pPr>
              <a:defRPr/>
            </a:pPr>
            <a:fld id="{53497207-AE4D-4B8E-86B4-B06B5766123F}" type="slidenum">
              <a:rPr/>
              <a:pPr>
                <a:defRPr/>
              </a:pPr>
              <a:t>‹#›</a:t>
            </a:fld>
            <a:endParaRPr/>
          </a:p>
        </p:txBody>
      </p:sp>
      <p:sp>
        <p:nvSpPr>
          <p:cNvPr id="20" name="Footer Placeholder 5"/>
          <p:cNvSpPr>
            <a:spLocks noGrp="1"/>
          </p:cNvSpPr>
          <p:nvPr>
            <p:ph type="ftr" sz="quarter" idx="11"/>
          </p:nvPr>
        </p:nvSpPr>
        <p:spPr/>
        <p:txBody>
          <a:bodyPr/>
          <a:lstStyle>
            <a:lvl1pPr>
              <a:defRPr/>
            </a:lvl1pPr>
          </a:lstStyle>
          <a:p>
            <a:pPr>
              <a:defRPr/>
            </a:pPr>
            <a:endParaRPr/>
          </a:p>
        </p:txBody>
      </p:sp>
      <p:sp>
        <p:nvSpPr>
          <p:cNvPr id="21" name="Date Placeholder 4"/>
          <p:cNvSpPr>
            <a:spLocks noGrp="1"/>
          </p:cNvSpPr>
          <p:nvPr>
            <p:ph type="dt" sz="half" idx="12"/>
          </p:nvPr>
        </p:nvSpPr>
        <p:spPr/>
        <p:txBody>
          <a:bodyPr/>
          <a:lstStyle>
            <a:lvl1pPr>
              <a:defRPr/>
            </a:lvl1pPr>
          </a:lstStyle>
          <a:p>
            <a:pPr>
              <a:defRPr/>
            </a:pPr>
            <a:fld id="{27CA3548-7D62-4726-BBC9-7A9EF0BB542E}" type="datetimeFigureOut">
              <a:rPr lang="en-US"/>
              <a:pPr>
                <a:defRPr/>
              </a:pPr>
              <a:t>9/5/2026</a:t>
            </a:fld>
            <a:endParaRPr/>
          </a:p>
        </p:txBody>
      </p:sp>
    </p:spTree>
    <p:extLst>
      <p:ext uri="{BB962C8B-B14F-4D97-AF65-F5344CB8AC3E}">
        <p14:creationId xmlns:p14="http://schemas.microsoft.com/office/powerpoint/2010/main" val="3626553203"/>
      </p:ext>
    </p:extLst>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Slide Number Placeholder 5"/>
          <p:cNvSpPr>
            <a:spLocks noGrp="1"/>
          </p:cNvSpPr>
          <p:nvPr>
            <p:ph type="sldNum" sz="quarter" idx="10"/>
          </p:nvPr>
        </p:nvSpPr>
        <p:spPr/>
        <p:txBody>
          <a:bodyPr/>
          <a:lstStyle>
            <a:lvl1pPr>
              <a:defRPr/>
            </a:lvl1pPr>
          </a:lstStyle>
          <a:p>
            <a:pPr>
              <a:defRPr/>
            </a:pPr>
            <a:fld id="{4F0DC3BF-5D75-4264-9D42-FD123D451B70}" type="slidenum">
              <a:rPr/>
              <a:pPr>
                <a:defRPr/>
              </a:pPr>
              <a:t>‹#›</a:t>
            </a:fld>
            <a:endParaRPr/>
          </a:p>
        </p:txBody>
      </p:sp>
      <p:sp>
        <p:nvSpPr>
          <p:cNvPr id="5" name="Footer Placeholder 4"/>
          <p:cNvSpPr>
            <a:spLocks noGrp="1"/>
          </p:cNvSpPr>
          <p:nvPr>
            <p:ph type="ftr" sz="quarter" idx="11"/>
          </p:nvPr>
        </p:nvSpPr>
        <p:spPr/>
        <p:txBody>
          <a:bodyPr/>
          <a:lstStyle>
            <a:lvl1pPr>
              <a:defRPr/>
            </a:lvl1pPr>
          </a:lstStyle>
          <a:p>
            <a:pPr>
              <a:defRPr/>
            </a:pPr>
            <a:endParaRPr/>
          </a:p>
        </p:txBody>
      </p:sp>
      <p:sp>
        <p:nvSpPr>
          <p:cNvPr id="6" name="Date Placeholder 3"/>
          <p:cNvSpPr>
            <a:spLocks noGrp="1"/>
          </p:cNvSpPr>
          <p:nvPr>
            <p:ph type="dt" sz="half" idx="12"/>
          </p:nvPr>
        </p:nvSpPr>
        <p:spPr/>
        <p:txBody>
          <a:bodyPr/>
          <a:lstStyle>
            <a:lvl1pPr>
              <a:defRPr/>
            </a:lvl1pPr>
          </a:lstStyle>
          <a:p>
            <a:pPr>
              <a:defRPr/>
            </a:pPr>
            <a:fld id="{716FC081-D79C-4FDE-AB29-AB28D82EC96C}" type="datetimeFigureOut">
              <a:rPr lang="en-US"/>
              <a:pPr>
                <a:defRPr/>
              </a:pPr>
              <a:t>9/5/2026</a:t>
            </a:fld>
            <a:endParaRPr/>
          </a:p>
        </p:txBody>
      </p:sp>
    </p:spTree>
    <p:extLst>
      <p:ext uri="{BB962C8B-B14F-4D97-AF65-F5344CB8AC3E}">
        <p14:creationId xmlns:p14="http://schemas.microsoft.com/office/powerpoint/2010/main" val="2782275551"/>
      </p:ext>
    </p:extLst>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624268" y="304800"/>
            <a:ext cx="1729531" cy="56769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199" y="304800"/>
            <a:ext cx="8633671" cy="56769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Slide Number Placeholder 5"/>
          <p:cNvSpPr>
            <a:spLocks noGrp="1"/>
          </p:cNvSpPr>
          <p:nvPr>
            <p:ph type="sldNum" sz="quarter" idx="10"/>
          </p:nvPr>
        </p:nvSpPr>
        <p:spPr/>
        <p:txBody>
          <a:bodyPr/>
          <a:lstStyle>
            <a:lvl1pPr>
              <a:defRPr/>
            </a:lvl1pPr>
          </a:lstStyle>
          <a:p>
            <a:pPr>
              <a:defRPr/>
            </a:pPr>
            <a:fld id="{C36B8F70-FDDC-41CF-AEE9-6F07D79792FE}" type="slidenum">
              <a:rPr/>
              <a:pPr>
                <a:defRPr/>
              </a:pPr>
              <a:t>‹#›</a:t>
            </a:fld>
            <a:endParaRPr/>
          </a:p>
        </p:txBody>
      </p:sp>
      <p:sp>
        <p:nvSpPr>
          <p:cNvPr id="5" name="Footer Placeholder 4"/>
          <p:cNvSpPr>
            <a:spLocks noGrp="1"/>
          </p:cNvSpPr>
          <p:nvPr>
            <p:ph type="ftr" sz="quarter" idx="11"/>
          </p:nvPr>
        </p:nvSpPr>
        <p:spPr/>
        <p:txBody>
          <a:bodyPr/>
          <a:lstStyle>
            <a:lvl1pPr>
              <a:defRPr/>
            </a:lvl1pPr>
          </a:lstStyle>
          <a:p>
            <a:pPr>
              <a:defRPr/>
            </a:pPr>
            <a:endParaRPr/>
          </a:p>
        </p:txBody>
      </p:sp>
      <p:sp>
        <p:nvSpPr>
          <p:cNvPr id="6" name="Date Placeholder 3"/>
          <p:cNvSpPr>
            <a:spLocks noGrp="1"/>
          </p:cNvSpPr>
          <p:nvPr>
            <p:ph type="dt" sz="half" idx="12"/>
          </p:nvPr>
        </p:nvSpPr>
        <p:spPr/>
        <p:txBody>
          <a:bodyPr/>
          <a:lstStyle>
            <a:lvl1pPr>
              <a:defRPr/>
            </a:lvl1pPr>
          </a:lstStyle>
          <a:p>
            <a:pPr>
              <a:defRPr/>
            </a:pPr>
            <a:fld id="{11A5A2F7-B4AC-472C-89AC-3F4DA436F6E6}" type="datetimeFigureOut">
              <a:rPr lang="en-US"/>
              <a:pPr>
                <a:defRPr/>
              </a:pPr>
              <a:t>9/5/2026</a:t>
            </a:fld>
            <a:endParaRPr/>
          </a:p>
        </p:txBody>
      </p:sp>
    </p:spTree>
    <p:extLst>
      <p:ext uri="{BB962C8B-B14F-4D97-AF65-F5344CB8AC3E}">
        <p14:creationId xmlns:p14="http://schemas.microsoft.com/office/powerpoint/2010/main" val="5834763"/>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065213" y="304800"/>
            <a:ext cx="100584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1065213" y="1752600"/>
            <a:ext cx="10058400" cy="422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 name="Slide Number Placeholder 5"/>
          <p:cNvSpPr>
            <a:spLocks noGrp="1"/>
          </p:cNvSpPr>
          <p:nvPr>
            <p:ph type="sldNum" sz="quarter" idx="4"/>
          </p:nvPr>
        </p:nvSpPr>
        <p:spPr>
          <a:xfrm>
            <a:off x="1065213" y="6019800"/>
            <a:ext cx="762000" cy="228600"/>
          </a:xfrm>
          <a:prstGeom prst="rect">
            <a:avLst/>
          </a:prstGeom>
        </p:spPr>
        <p:txBody>
          <a:bodyPr vert="horz" lIns="91440" tIns="45720" rIns="91440" bIns="45720" rtlCol="0" anchor="ctr"/>
          <a:lstStyle>
            <a:lvl1pPr algn="l" eaLnBrk="1" fontAlgn="auto" hangingPunct="1">
              <a:spcBef>
                <a:spcPts val="0"/>
              </a:spcBef>
              <a:spcAft>
                <a:spcPts val="0"/>
              </a:spcAft>
              <a:defRPr sz="1100" smtClean="0">
                <a:solidFill>
                  <a:schemeClr val="tx1"/>
                </a:solidFill>
                <a:latin typeface="+mn-lt"/>
              </a:defRPr>
            </a:lvl1pPr>
          </a:lstStyle>
          <a:p>
            <a:pPr>
              <a:defRPr/>
            </a:pPr>
            <a:fld id="{8CE78C4E-3D1E-47F5-BA0B-06F306BCBD79}" type="slidenum">
              <a:rPr lang="en-US"/>
              <a:pPr>
                <a:defRPr/>
              </a:pPr>
              <a:t>‹#›</a:t>
            </a:fld>
            <a:endParaRPr lang="en-US"/>
          </a:p>
        </p:txBody>
      </p:sp>
      <p:sp>
        <p:nvSpPr>
          <p:cNvPr id="5" name="Footer Placeholder 4"/>
          <p:cNvSpPr>
            <a:spLocks noGrp="1"/>
          </p:cNvSpPr>
          <p:nvPr>
            <p:ph type="ftr" sz="quarter" idx="3"/>
          </p:nvPr>
        </p:nvSpPr>
        <p:spPr>
          <a:xfrm>
            <a:off x="1979613" y="6019800"/>
            <a:ext cx="5943600" cy="228600"/>
          </a:xfrm>
          <a:prstGeom prst="rect">
            <a:avLst/>
          </a:prstGeom>
        </p:spPr>
        <p:txBody>
          <a:bodyPr vert="horz" lIns="91440" tIns="45720" rIns="91440" bIns="45720" rtlCol="0" anchor="ctr"/>
          <a:lstStyle>
            <a:lvl1pPr algn="l" eaLnBrk="1" fontAlgn="auto" hangingPunct="1">
              <a:spcBef>
                <a:spcPts val="0"/>
              </a:spcBef>
              <a:spcAft>
                <a:spcPts val="0"/>
              </a:spcAft>
              <a:defRPr sz="1100">
                <a:solidFill>
                  <a:schemeClr val="tx1"/>
                </a:solidFill>
                <a:latin typeface="+mn-lt"/>
              </a:defRPr>
            </a:lvl1pPr>
          </a:lstStyle>
          <a:p>
            <a:pPr>
              <a:defRPr/>
            </a:pPr>
            <a:endParaRPr lang="en-US"/>
          </a:p>
        </p:txBody>
      </p:sp>
      <p:sp>
        <p:nvSpPr>
          <p:cNvPr id="4" name="Date Placeholder 3"/>
          <p:cNvSpPr>
            <a:spLocks noGrp="1"/>
          </p:cNvSpPr>
          <p:nvPr>
            <p:ph type="dt" sz="half" idx="2"/>
          </p:nvPr>
        </p:nvSpPr>
        <p:spPr>
          <a:xfrm>
            <a:off x="8075613" y="6019800"/>
            <a:ext cx="1397000" cy="228600"/>
          </a:xfrm>
          <a:prstGeom prst="rect">
            <a:avLst/>
          </a:prstGeom>
        </p:spPr>
        <p:txBody>
          <a:bodyPr vert="horz" lIns="91440" tIns="45720" rIns="91440" bIns="45720" rtlCol="0" anchor="ctr"/>
          <a:lstStyle>
            <a:lvl1pPr algn="l" eaLnBrk="1" fontAlgn="auto" hangingPunct="1">
              <a:spcBef>
                <a:spcPts val="0"/>
              </a:spcBef>
              <a:spcAft>
                <a:spcPts val="0"/>
              </a:spcAft>
              <a:defRPr sz="1100" smtClean="0">
                <a:solidFill>
                  <a:schemeClr val="tx1"/>
                </a:solidFill>
                <a:latin typeface="+mn-lt"/>
              </a:defRPr>
            </a:lvl1pPr>
          </a:lstStyle>
          <a:p>
            <a:pPr>
              <a:defRPr/>
            </a:pPr>
            <a:fld id="{673B55B4-3CE7-4598-BDEF-DAF23D0F0CDD}" type="datetimeFigureOut">
              <a:rPr lang="en-US"/>
              <a:pPr>
                <a:defRPr/>
              </a:pPr>
              <a:t>9/5/2026</a:t>
            </a:fld>
            <a:endParaRPr 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Lst>
  <p:transition spd="med">
    <p:fade/>
  </p:transition>
  <p:txStyles>
    <p:titleStyle>
      <a:lvl1pPr algn="l" rtl="0" fontAlgn="base">
        <a:lnSpc>
          <a:spcPct val="90000"/>
        </a:lnSpc>
        <a:spcBef>
          <a:spcPct val="0"/>
        </a:spcBef>
        <a:spcAft>
          <a:spcPct val="0"/>
        </a:spcAft>
        <a:defRPr sz="3600" kern="1200">
          <a:solidFill>
            <a:srgbClr val="4D290B"/>
          </a:solidFill>
          <a:latin typeface="+mj-lt"/>
          <a:ea typeface="+mj-ea"/>
          <a:cs typeface="+mj-cs"/>
        </a:defRPr>
      </a:lvl1pPr>
      <a:lvl2pPr algn="l" rtl="0" fontAlgn="base">
        <a:lnSpc>
          <a:spcPct val="90000"/>
        </a:lnSpc>
        <a:spcBef>
          <a:spcPct val="0"/>
        </a:spcBef>
        <a:spcAft>
          <a:spcPct val="0"/>
        </a:spcAft>
        <a:defRPr sz="3600">
          <a:solidFill>
            <a:srgbClr val="4D290B"/>
          </a:solidFill>
          <a:latin typeface="Segoe Print" panose="02000600000000000000" pitchFamily="2" charset="0"/>
        </a:defRPr>
      </a:lvl2pPr>
      <a:lvl3pPr algn="l" rtl="0" fontAlgn="base">
        <a:lnSpc>
          <a:spcPct val="90000"/>
        </a:lnSpc>
        <a:spcBef>
          <a:spcPct val="0"/>
        </a:spcBef>
        <a:spcAft>
          <a:spcPct val="0"/>
        </a:spcAft>
        <a:defRPr sz="3600">
          <a:solidFill>
            <a:srgbClr val="4D290B"/>
          </a:solidFill>
          <a:latin typeface="Segoe Print" panose="02000600000000000000" pitchFamily="2" charset="0"/>
        </a:defRPr>
      </a:lvl3pPr>
      <a:lvl4pPr algn="l" rtl="0" fontAlgn="base">
        <a:lnSpc>
          <a:spcPct val="90000"/>
        </a:lnSpc>
        <a:spcBef>
          <a:spcPct val="0"/>
        </a:spcBef>
        <a:spcAft>
          <a:spcPct val="0"/>
        </a:spcAft>
        <a:defRPr sz="3600">
          <a:solidFill>
            <a:srgbClr val="4D290B"/>
          </a:solidFill>
          <a:latin typeface="Segoe Print" panose="02000600000000000000" pitchFamily="2" charset="0"/>
        </a:defRPr>
      </a:lvl4pPr>
      <a:lvl5pPr algn="l" rtl="0" fontAlgn="base">
        <a:lnSpc>
          <a:spcPct val="90000"/>
        </a:lnSpc>
        <a:spcBef>
          <a:spcPct val="0"/>
        </a:spcBef>
        <a:spcAft>
          <a:spcPct val="0"/>
        </a:spcAft>
        <a:defRPr sz="3600">
          <a:solidFill>
            <a:srgbClr val="4D290B"/>
          </a:solidFill>
          <a:latin typeface="Segoe Print" panose="02000600000000000000" pitchFamily="2" charset="0"/>
        </a:defRPr>
      </a:lvl5pPr>
      <a:lvl6pPr marL="457200" algn="l" rtl="0" fontAlgn="base">
        <a:lnSpc>
          <a:spcPct val="90000"/>
        </a:lnSpc>
        <a:spcBef>
          <a:spcPct val="0"/>
        </a:spcBef>
        <a:spcAft>
          <a:spcPct val="0"/>
        </a:spcAft>
        <a:defRPr sz="3600">
          <a:solidFill>
            <a:srgbClr val="4D290B"/>
          </a:solidFill>
          <a:latin typeface="Segoe Print" panose="02000600000000000000" pitchFamily="2" charset="0"/>
        </a:defRPr>
      </a:lvl6pPr>
      <a:lvl7pPr marL="914400" algn="l" rtl="0" fontAlgn="base">
        <a:lnSpc>
          <a:spcPct val="90000"/>
        </a:lnSpc>
        <a:spcBef>
          <a:spcPct val="0"/>
        </a:spcBef>
        <a:spcAft>
          <a:spcPct val="0"/>
        </a:spcAft>
        <a:defRPr sz="3600">
          <a:solidFill>
            <a:srgbClr val="4D290B"/>
          </a:solidFill>
          <a:latin typeface="Segoe Print" panose="02000600000000000000" pitchFamily="2" charset="0"/>
        </a:defRPr>
      </a:lvl7pPr>
      <a:lvl8pPr marL="1371600" algn="l" rtl="0" fontAlgn="base">
        <a:lnSpc>
          <a:spcPct val="90000"/>
        </a:lnSpc>
        <a:spcBef>
          <a:spcPct val="0"/>
        </a:spcBef>
        <a:spcAft>
          <a:spcPct val="0"/>
        </a:spcAft>
        <a:defRPr sz="3600">
          <a:solidFill>
            <a:srgbClr val="4D290B"/>
          </a:solidFill>
          <a:latin typeface="Segoe Print" panose="02000600000000000000" pitchFamily="2" charset="0"/>
        </a:defRPr>
      </a:lvl8pPr>
      <a:lvl9pPr marL="1828800" algn="l" rtl="0" fontAlgn="base">
        <a:lnSpc>
          <a:spcPct val="90000"/>
        </a:lnSpc>
        <a:spcBef>
          <a:spcPct val="0"/>
        </a:spcBef>
        <a:spcAft>
          <a:spcPct val="0"/>
        </a:spcAft>
        <a:defRPr sz="3600">
          <a:solidFill>
            <a:srgbClr val="4D290B"/>
          </a:solidFill>
          <a:latin typeface="Segoe Print" panose="02000600000000000000" pitchFamily="2" charset="0"/>
        </a:defRPr>
      </a:lvl9pPr>
    </p:titleStyle>
    <p:bodyStyle>
      <a:lvl1pPr marL="346075" indent="-346075" algn="l" rtl="0" fontAlgn="base">
        <a:spcBef>
          <a:spcPts val="1800"/>
        </a:spcBef>
        <a:spcAft>
          <a:spcPct val="0"/>
        </a:spcAft>
        <a:buFont typeface="Arial" panose="020B0604020202020204" pitchFamily="34" charset="0"/>
        <a:buChar char="•"/>
        <a:defRPr sz="2400" kern="1200">
          <a:solidFill>
            <a:schemeClr val="tx1"/>
          </a:solidFill>
          <a:latin typeface="+mn-lt"/>
          <a:ea typeface="+mn-ea"/>
          <a:cs typeface="+mn-cs"/>
        </a:defRPr>
      </a:lvl1pPr>
      <a:lvl2pPr marL="739775" indent="-282575" algn="l" rtl="0" fontAlgn="base">
        <a:spcBef>
          <a:spcPts val="1200"/>
        </a:spcBef>
        <a:spcAft>
          <a:spcPct val="0"/>
        </a:spcAft>
        <a:buFont typeface="Arial" panose="020B0604020202020204" pitchFamily="34" charset="0"/>
        <a:buChar char="•"/>
        <a:defRPr sz="2000" kern="1200">
          <a:solidFill>
            <a:schemeClr val="tx1"/>
          </a:solidFill>
          <a:latin typeface="+mn-lt"/>
          <a:ea typeface="+mn-ea"/>
          <a:cs typeface="+mn-cs"/>
        </a:defRPr>
      </a:lvl2pPr>
      <a:lvl3pPr marL="1143000" indent="-228600" algn="l" rtl="0" fontAlgn="base">
        <a:spcBef>
          <a:spcPts val="800"/>
        </a:spcBef>
        <a:spcAft>
          <a:spcPct val="0"/>
        </a:spcAft>
        <a:buFont typeface="Arial" panose="020B0604020202020204" pitchFamily="34" charset="0"/>
        <a:buChar char="•"/>
        <a:defRPr kern="1200">
          <a:solidFill>
            <a:schemeClr val="tx1"/>
          </a:solidFill>
          <a:latin typeface="+mn-lt"/>
          <a:ea typeface="+mn-ea"/>
          <a:cs typeface="+mn-cs"/>
        </a:defRPr>
      </a:lvl3pPr>
      <a:lvl4pPr marL="1600200" indent="-228600" algn="l" rtl="0" fontAlgn="base">
        <a:spcBef>
          <a:spcPts val="600"/>
        </a:spcBef>
        <a:spcAft>
          <a:spcPct val="0"/>
        </a:spcAft>
        <a:buFont typeface="Arial" panose="020B0604020202020204" pitchFamily="34" charset="0"/>
        <a:buChar char="•"/>
        <a:defRPr sz="1600" kern="1200">
          <a:solidFill>
            <a:schemeClr val="tx1"/>
          </a:solidFill>
          <a:latin typeface="+mn-lt"/>
          <a:ea typeface="+mn-ea"/>
          <a:cs typeface="+mn-cs"/>
        </a:defRPr>
      </a:lvl4pPr>
      <a:lvl5pPr marL="2057400" indent="-228600" algn="l" rtl="0" fontAlgn="base">
        <a:spcBef>
          <a:spcPts val="600"/>
        </a:spcBef>
        <a:spcAft>
          <a:spcPct val="0"/>
        </a:spcAft>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slide" Target="slide24.xml"/><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slide" Target="slide18.xml"/><Relationship Id="rId2" Type="http://schemas.openxmlformats.org/officeDocument/2006/relationships/image" Target="../media/image6.png"/><Relationship Id="rId16" Type="http://schemas.openxmlformats.org/officeDocument/2006/relationships/slide" Target="slide41.xml"/><Relationship Id="rId1" Type="http://schemas.openxmlformats.org/officeDocument/2006/relationships/slideLayout" Target="../slideLayouts/slideLayout6.xml"/><Relationship Id="rId6" Type="http://schemas.openxmlformats.org/officeDocument/2006/relationships/image" Target="../media/image10.png"/><Relationship Id="rId11" Type="http://schemas.openxmlformats.org/officeDocument/2006/relationships/slide" Target="slide27.xml"/><Relationship Id="rId5" Type="http://schemas.openxmlformats.org/officeDocument/2006/relationships/image" Target="../media/image9.png"/><Relationship Id="rId15" Type="http://schemas.openxmlformats.org/officeDocument/2006/relationships/slide" Target="slide34.xml"/><Relationship Id="rId10" Type="http://schemas.openxmlformats.org/officeDocument/2006/relationships/slide" Target="slide4.xml"/><Relationship Id="rId4" Type="http://schemas.openxmlformats.org/officeDocument/2006/relationships/image" Target="../media/image8.png"/><Relationship Id="rId9" Type="http://schemas.openxmlformats.org/officeDocument/2006/relationships/slide" Target="slide3.xml"/><Relationship Id="rId14" Type="http://schemas.openxmlformats.org/officeDocument/2006/relationships/slide" Target="slide40.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slide" Target="slide2.xml"/></Relationships>
</file>

<file path=ppt/slides/_rels/slide4.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image" Target="../media/image13.png"/><Relationship Id="rId3" Type="http://schemas.openxmlformats.org/officeDocument/2006/relationships/slide" Target="slide23.xml"/><Relationship Id="rId7" Type="http://schemas.openxmlformats.org/officeDocument/2006/relationships/slide" Target="slide13.xml"/><Relationship Id="rId12" Type="http://schemas.openxmlformats.org/officeDocument/2006/relationships/slide" Target="slide2.xml"/><Relationship Id="rId2" Type="http://schemas.openxmlformats.org/officeDocument/2006/relationships/slide" Target="slide16.xml"/><Relationship Id="rId1" Type="http://schemas.openxmlformats.org/officeDocument/2006/relationships/slideLayout" Target="../slideLayouts/slideLayout7.xml"/><Relationship Id="rId6" Type="http://schemas.openxmlformats.org/officeDocument/2006/relationships/slide" Target="slide19.xml"/><Relationship Id="rId11" Type="http://schemas.openxmlformats.org/officeDocument/2006/relationships/image" Target="../media/image14.png"/><Relationship Id="rId5" Type="http://schemas.openxmlformats.org/officeDocument/2006/relationships/slide" Target="slide10.xml"/><Relationship Id="rId10" Type="http://schemas.openxmlformats.org/officeDocument/2006/relationships/slide" Target="slide6.xml"/><Relationship Id="rId4" Type="http://schemas.openxmlformats.org/officeDocument/2006/relationships/slide" Target="slide9.xml"/><Relationship Id="rId9" Type="http://schemas.openxmlformats.org/officeDocument/2006/relationships/slide" Target="slide5.xml"/></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Layout" Target="../diagrams/layout1.xml"/><Relationship Id="rId7" Type="http://schemas.openxmlformats.org/officeDocument/2006/relationships/slide" Target="slide4.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19.jpeg"/><Relationship Id="rId1" Type="http://schemas.openxmlformats.org/officeDocument/2006/relationships/slideLayout" Target="../slideLayouts/slideLayout4.xml"/><Relationship Id="rId6" Type="http://schemas.openxmlformats.org/officeDocument/2006/relationships/image" Target="../media/image20.png"/><Relationship Id="rId5" Type="http://schemas.openxmlformats.org/officeDocument/2006/relationships/slide" Target="slide7.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6.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30.png"/><Relationship Id="rId3" Type="http://schemas.openxmlformats.org/officeDocument/2006/relationships/image" Target="../media/image13.png"/><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slide" Target="slide18.xml"/><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5" Type="http://schemas.openxmlformats.org/officeDocument/2006/relationships/image" Target="../media/image3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 Id="rId14" Type="http://schemas.openxmlformats.org/officeDocument/2006/relationships/image" Target="../media/image31.png"/></Relationships>
</file>

<file path=ppt/slides/_rels/slide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3.png"/><Relationship Id="rId7" Type="http://schemas.openxmlformats.org/officeDocument/2006/relationships/diagramColors" Target="../diagrams/colors2.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4.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Layout" Target="../diagrams/layout3.xml"/><Relationship Id="rId7" Type="http://schemas.openxmlformats.org/officeDocument/2006/relationships/slide" Target="slide4.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10" Type="http://schemas.openxmlformats.org/officeDocument/2006/relationships/slide" Target="slide12.xml"/><Relationship Id="rId4" Type="http://schemas.openxmlformats.org/officeDocument/2006/relationships/diagramQuickStyle" Target="../diagrams/quickStyle3.xml"/><Relationship Id="rId9"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4.xml"/><Relationship Id="rId1" Type="http://schemas.openxmlformats.org/officeDocument/2006/relationships/slideLayout" Target="../slideLayouts/slideLayout2.xml"/><Relationship Id="rId4" Type="http://schemas.openxmlformats.org/officeDocument/2006/relationships/slide" Target="slide14.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1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 Target="slide13.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2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slide" Target="slide20.xml"/><Relationship Id="rId3" Type="http://schemas.openxmlformats.org/officeDocument/2006/relationships/slide" Target="slide8.xml"/><Relationship Id="rId7"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slide" Target="slide21.xml"/><Relationship Id="rId4" Type="http://schemas.openxmlformats.org/officeDocument/2006/relationships/slide" Target="slide2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13.png"/><Relationship Id="rId2"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slide" Target="slide4.xml"/><Relationship Id="rId5" Type="http://schemas.openxmlformats.org/officeDocument/2006/relationships/image" Target="../media/image39.jpeg"/><Relationship Id="rId4" Type="http://schemas.openxmlformats.org/officeDocument/2006/relationships/image" Target="../media/image38.jpeg"/></Relationships>
</file>

<file path=ppt/slides/_rels/slide24.xml.rels><?xml version="1.0" encoding="UTF-8" standalone="yes"?>
<Relationships xmlns="http://schemas.openxmlformats.org/package/2006/relationships"><Relationship Id="rId3" Type="http://schemas.openxmlformats.org/officeDocument/2006/relationships/slide" Target="slide32.xml"/><Relationship Id="rId7" Type="http://schemas.openxmlformats.org/officeDocument/2006/relationships/image" Target="../media/image13.png"/><Relationship Id="rId2" Type="http://schemas.openxmlformats.org/officeDocument/2006/relationships/slide" Target="slide25.xml"/><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image" Target="../media/image7.png"/><Relationship Id="rId4" Type="http://schemas.openxmlformats.org/officeDocument/2006/relationships/slide" Target="slide26.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 Target="slide17.xml"/><Relationship Id="rId7"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slide" Target="slide33.xml"/><Relationship Id="rId4" Type="http://schemas.openxmlformats.org/officeDocument/2006/relationships/slide" Target="slide28.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27.xml"/><Relationship Id="rId1" Type="http://schemas.openxmlformats.org/officeDocument/2006/relationships/slideLayout" Target="../slideLayouts/slideLayout2.xml"/><Relationship Id="rId6" Type="http://schemas.openxmlformats.org/officeDocument/2006/relationships/slide" Target="slide31.xml"/><Relationship Id="rId5" Type="http://schemas.openxmlformats.org/officeDocument/2006/relationships/slide" Target="slide30.xml"/><Relationship Id="rId4" Type="http://schemas.openxmlformats.org/officeDocument/2006/relationships/slide" Target="slide29.xml"/></Relationships>
</file>

<file path=ppt/slides/_rels/slide29.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2.xml.rels><?xml version="1.0" encoding="UTF-8" standalone="yes"?>
<Relationships xmlns="http://schemas.openxmlformats.org/package/2006/relationships"><Relationship Id="rId3" Type="http://schemas.openxmlformats.org/officeDocument/2006/relationships/hyperlink" Target="https://localoffer.derbyshire.gov.uk/#!/directory" TargetMode="External"/><Relationship Id="rId2" Type="http://schemas.openxmlformats.org/officeDocument/2006/relationships/hyperlink" Target="http://localoffer.derbyshire.gov.uk/" TargetMode="Externa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slide" Target="slide24.xml"/><Relationship Id="rId4" Type="http://schemas.openxmlformats.org/officeDocument/2006/relationships/hyperlink" Target="https://www.sawleyjunior.co.uk/special-educational-needs-and-disabilities/"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hyperlink" Target="https://www.oneacademytrust.org.uk/trust-information/policies-and-documents/" TargetMode="External"/><Relationship Id="rId2" Type="http://schemas.openxmlformats.org/officeDocument/2006/relationships/image" Target="../media/image40.png"/><Relationship Id="rId1" Type="http://schemas.openxmlformats.org/officeDocument/2006/relationships/slideLayout" Target="../slideLayouts/slideLayout5.xml"/><Relationship Id="rId6" Type="http://schemas.openxmlformats.org/officeDocument/2006/relationships/hyperlink" Target="mailto:headteacher@sawley-jun.derbyshire.sch.uk" TargetMode="External"/><Relationship Id="rId5" Type="http://schemas.openxmlformats.org/officeDocument/2006/relationships/image" Target="../media/image13.png"/><Relationship Id="rId4" Type="http://schemas.openxmlformats.org/officeDocument/2006/relationships/slide" Target="slide27.xml"/></Relationships>
</file>

<file path=ppt/slides/_rels/slide3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Layout" Target="../diagrams/layout4.xml"/><Relationship Id="rId7" Type="http://schemas.openxmlformats.org/officeDocument/2006/relationships/slide" Target="slide2.xml"/><Relationship Id="rId2" Type="http://schemas.openxmlformats.org/officeDocument/2006/relationships/diagramData" Target="../diagrams/data4.xml"/><Relationship Id="rId1" Type="http://schemas.openxmlformats.org/officeDocument/2006/relationships/slideLayout" Target="../slideLayouts/slideLayout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5.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42.jpeg"/><Relationship Id="rId4" Type="http://schemas.openxmlformats.org/officeDocument/2006/relationships/image" Target="../media/image13.png"/></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34.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 Target="slide34.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34.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34.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8" Type="http://schemas.openxmlformats.org/officeDocument/2006/relationships/diagramLayout" Target="../diagrams/layout6.xml"/><Relationship Id="rId13" Type="http://schemas.openxmlformats.org/officeDocument/2006/relationships/diagramData" Target="../diagrams/data7.xml"/><Relationship Id="rId18" Type="http://schemas.openxmlformats.org/officeDocument/2006/relationships/slide" Target="slide2.xml"/><Relationship Id="rId3" Type="http://schemas.openxmlformats.org/officeDocument/2006/relationships/diagramLayout" Target="../diagrams/layout5.xml"/><Relationship Id="rId7" Type="http://schemas.openxmlformats.org/officeDocument/2006/relationships/diagramData" Target="../diagrams/data6.xml"/><Relationship Id="rId12" Type="http://schemas.openxmlformats.org/officeDocument/2006/relationships/image" Target="../media/image11.png"/><Relationship Id="rId17" Type="http://schemas.microsoft.com/office/2007/relationships/diagramDrawing" Target="../diagrams/drawing7.xml"/><Relationship Id="rId2" Type="http://schemas.openxmlformats.org/officeDocument/2006/relationships/diagramData" Target="../diagrams/data5.xml"/><Relationship Id="rId16" Type="http://schemas.openxmlformats.org/officeDocument/2006/relationships/diagramColors" Target="../diagrams/colors7.xml"/><Relationship Id="rId20" Type="http://schemas.openxmlformats.org/officeDocument/2006/relationships/image" Target="../media/image43.png"/><Relationship Id="rId1" Type="http://schemas.openxmlformats.org/officeDocument/2006/relationships/slideLayout" Target="../slideLayouts/slideLayout7.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5" Type="http://schemas.openxmlformats.org/officeDocument/2006/relationships/diagramQuickStyle" Target="../diagrams/quickStyle7.xml"/><Relationship Id="rId10" Type="http://schemas.openxmlformats.org/officeDocument/2006/relationships/diagramColors" Target="../diagrams/colors6.xml"/><Relationship Id="rId19" Type="http://schemas.openxmlformats.org/officeDocument/2006/relationships/image" Target="../media/image13.png"/><Relationship Id="rId4" Type="http://schemas.openxmlformats.org/officeDocument/2006/relationships/diagramQuickStyle" Target="../diagrams/quickStyle5.xml"/><Relationship Id="rId9" Type="http://schemas.openxmlformats.org/officeDocument/2006/relationships/diagramQuickStyle" Target="../diagrams/quickStyle6.xml"/><Relationship Id="rId14" Type="http://schemas.openxmlformats.org/officeDocument/2006/relationships/diagramLayout" Target="../diagrams/layout7.xml"/></Relationships>
</file>

<file path=ppt/slides/_rels/slide4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Layout" Target="../diagrams/layout8.xml"/><Relationship Id="rId7" Type="http://schemas.openxmlformats.org/officeDocument/2006/relationships/slide" Target="slide2.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ctrTitle"/>
          </p:nvPr>
        </p:nvSpPr>
        <p:spPr>
          <a:xfrm>
            <a:off x="1462088" y="523934"/>
            <a:ext cx="9952145" cy="2408452"/>
          </a:xfrm>
        </p:spPr>
        <p:txBody>
          <a:bodyPr anchor="ctr">
            <a:normAutofit/>
          </a:bodyPr>
          <a:lstStyle/>
          <a:p>
            <a:pPr algn="ctr">
              <a:lnSpc>
                <a:spcPct val="100000"/>
              </a:lnSpc>
              <a:spcAft>
                <a:spcPts val="600"/>
              </a:spcAft>
            </a:pPr>
            <a:r>
              <a:rPr lang="en-US" altLang="en-US" sz="4400" b="1" dirty="0">
                <a:solidFill>
                  <a:schemeClr val="accent6">
                    <a:lumMod val="50000"/>
                  </a:schemeClr>
                </a:solidFill>
                <a:latin typeface="Century Gothic" panose="020B0502020202020204" pitchFamily="34" charset="0"/>
              </a:rPr>
              <a:t>SEND</a:t>
            </a:r>
            <a:r>
              <a:rPr lang="en-US" altLang="en-US" sz="4400" dirty="0">
                <a:solidFill>
                  <a:schemeClr val="accent6">
                    <a:lumMod val="50000"/>
                  </a:schemeClr>
                </a:solidFill>
                <a:latin typeface="Century Gothic" panose="020B0502020202020204" pitchFamily="34" charset="0"/>
              </a:rPr>
              <a:t> </a:t>
            </a:r>
            <a:br>
              <a:rPr lang="en-US" altLang="en-US" sz="3600" dirty="0">
                <a:solidFill>
                  <a:schemeClr val="accent6">
                    <a:lumMod val="50000"/>
                  </a:schemeClr>
                </a:solidFill>
                <a:latin typeface="Century Gothic" panose="020B0502020202020204" pitchFamily="34" charset="0"/>
              </a:rPr>
            </a:br>
            <a:r>
              <a:rPr lang="en-US" altLang="en-US" sz="2000" dirty="0">
                <a:solidFill>
                  <a:schemeClr val="accent6">
                    <a:lumMod val="50000"/>
                  </a:schemeClr>
                </a:solidFill>
                <a:latin typeface="Century Gothic" panose="020B0502020202020204" pitchFamily="34" charset="0"/>
              </a:rPr>
              <a:t>(Special Educational Needs and Disabilities)  </a:t>
            </a:r>
            <a:br>
              <a:rPr lang="en-US" altLang="en-US" sz="2000" dirty="0">
                <a:solidFill>
                  <a:schemeClr val="accent6">
                    <a:lumMod val="50000"/>
                  </a:schemeClr>
                </a:solidFill>
                <a:latin typeface="Century Gothic" panose="020B0502020202020204" pitchFamily="34" charset="0"/>
              </a:rPr>
            </a:br>
            <a:br>
              <a:rPr lang="en-US" altLang="en-US" sz="3600" dirty="0">
                <a:solidFill>
                  <a:schemeClr val="accent6">
                    <a:lumMod val="50000"/>
                  </a:schemeClr>
                </a:solidFill>
                <a:latin typeface="Century Gothic" panose="020B0502020202020204" pitchFamily="34" charset="0"/>
              </a:rPr>
            </a:br>
            <a:r>
              <a:rPr lang="en-US" altLang="en-US" sz="3600" dirty="0">
                <a:solidFill>
                  <a:schemeClr val="accent6">
                    <a:lumMod val="50000"/>
                  </a:schemeClr>
                </a:solidFill>
                <a:latin typeface="Century Gothic" panose="020B0502020202020204" pitchFamily="34" charset="0"/>
              </a:rPr>
              <a:t>Information Report</a:t>
            </a:r>
          </a:p>
        </p:txBody>
      </p:sp>
      <p:sp>
        <p:nvSpPr>
          <p:cNvPr id="18435" name="Subtitle 2"/>
          <p:cNvSpPr>
            <a:spLocks noGrp="1"/>
          </p:cNvSpPr>
          <p:nvPr>
            <p:ph type="subTitle" idx="1"/>
          </p:nvPr>
        </p:nvSpPr>
        <p:spPr>
          <a:xfrm>
            <a:off x="2906384" y="3024461"/>
            <a:ext cx="7527936" cy="914400"/>
          </a:xfrm>
        </p:spPr>
        <p:txBody>
          <a:bodyPr anchor="ctr"/>
          <a:lstStyle/>
          <a:p>
            <a:pPr algn="ctr">
              <a:spcBef>
                <a:spcPct val="0"/>
              </a:spcBef>
            </a:pPr>
            <a:r>
              <a:rPr lang="en-GB" altLang="en-US" dirty="0">
                <a:solidFill>
                  <a:schemeClr val="accent6">
                    <a:lumMod val="75000"/>
                  </a:schemeClr>
                </a:solidFill>
                <a:latin typeface="Century Gothic" panose="020B0502020202020204" pitchFamily="34" charset="0"/>
              </a:rPr>
              <a:t>What we offer to the children </a:t>
            </a:r>
          </a:p>
          <a:p>
            <a:pPr algn="ctr">
              <a:spcBef>
                <a:spcPct val="0"/>
              </a:spcBef>
            </a:pPr>
            <a:r>
              <a:rPr lang="en-GB" altLang="en-US" dirty="0">
                <a:solidFill>
                  <a:schemeClr val="accent6">
                    <a:lumMod val="75000"/>
                  </a:schemeClr>
                </a:solidFill>
                <a:latin typeface="Century Gothic" panose="020B0502020202020204" pitchFamily="34" charset="0"/>
              </a:rPr>
              <a:t>at </a:t>
            </a:r>
            <a:r>
              <a:rPr lang="en-US" altLang="en-US" dirty="0">
                <a:solidFill>
                  <a:schemeClr val="accent6">
                    <a:lumMod val="75000"/>
                  </a:schemeClr>
                </a:solidFill>
                <a:latin typeface="Century Gothic" panose="020B0502020202020204" pitchFamily="34" charset="0"/>
              </a:rPr>
              <a:t>Sawley Junior School</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9563" y="202505"/>
            <a:ext cx="1316442" cy="1219761"/>
          </a:xfrm>
          <a:prstGeom prst="rect">
            <a:avLst/>
          </a:prstGeom>
        </p:spPr>
      </p:pic>
      <p:sp>
        <p:nvSpPr>
          <p:cNvPr id="3" name="Rounded Rectangle 2"/>
          <p:cNvSpPr/>
          <p:nvPr/>
        </p:nvSpPr>
        <p:spPr>
          <a:xfrm>
            <a:off x="1249579" y="5546310"/>
            <a:ext cx="10171610" cy="1105838"/>
          </a:xfrm>
          <a:prstGeom prst="roundRect">
            <a:avLst/>
          </a:prstGeom>
          <a:solidFill>
            <a:schemeClr val="accent6">
              <a:lumMod val="40000"/>
              <a:lumOff val="6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400" b="1" dirty="0">
                <a:solidFill>
                  <a:schemeClr val="accent6">
                    <a:lumMod val="50000"/>
                  </a:schemeClr>
                </a:solidFill>
                <a:latin typeface="Century Gothic" panose="020B0502020202020204" pitchFamily="34" charset="0"/>
              </a:rPr>
              <a:t>At Sawley Junior School – Everyone has the opportunity to -  Aspire… Achieve… Thrive…</a:t>
            </a:r>
          </a:p>
        </p:txBody>
      </p:sp>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59988" y="3886200"/>
            <a:ext cx="2105025"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16750" y="4335463"/>
            <a:ext cx="1544638"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0" y="3983038"/>
            <a:ext cx="1550988"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4"/>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19250" y="3978275"/>
            <a:ext cx="1560513"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5"/>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197225" y="3957638"/>
            <a:ext cx="1584325"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6"/>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61375" y="4084638"/>
            <a:ext cx="1946275"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Picture 7"/>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811713" y="4570413"/>
            <a:ext cx="2160587" cy="229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val Callout 8">
            <a:hlinkClick r:id="rId9" action="ppaction://hlinksldjump"/>
          </p:cNvPr>
          <p:cNvSpPr/>
          <p:nvPr/>
        </p:nvSpPr>
        <p:spPr>
          <a:xfrm>
            <a:off x="304800" y="742950"/>
            <a:ext cx="1958975" cy="1658938"/>
          </a:xfrm>
          <a:prstGeom prst="wedgeEllipseCallout">
            <a:avLst>
              <a:gd name="adj1" fmla="val -20166"/>
              <a:gd name="adj2" fmla="val 141240"/>
            </a:avLst>
          </a:prstGeom>
          <a:gradFill>
            <a:gsLst>
              <a:gs pos="74100">
                <a:srgbClr val="92D050"/>
              </a:gs>
              <a:gs pos="0">
                <a:srgbClr val="6600FF"/>
              </a:gs>
              <a:gs pos="50000">
                <a:srgbClr val="92D050"/>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defRPr/>
            </a:pPr>
            <a:r>
              <a:rPr lang="en-GB" altLang="en-US" sz="1400" b="1" dirty="0">
                <a:solidFill>
                  <a:schemeClr val="bg1"/>
                </a:solidFill>
                <a:latin typeface="Century Gothic" panose="020B0502020202020204" pitchFamily="34" charset="0"/>
              </a:rPr>
              <a:t>What is the SEND Information Report about?</a:t>
            </a:r>
          </a:p>
        </p:txBody>
      </p:sp>
      <p:sp>
        <p:nvSpPr>
          <p:cNvPr id="11" name="Oval Callout 10">
            <a:hlinkClick r:id="rId10" action="ppaction://hlinksldjump"/>
          </p:cNvPr>
          <p:cNvSpPr/>
          <p:nvPr/>
        </p:nvSpPr>
        <p:spPr>
          <a:xfrm>
            <a:off x="1700213" y="2079625"/>
            <a:ext cx="1958975" cy="1660525"/>
          </a:xfrm>
          <a:prstGeom prst="wedgeEllipseCallout">
            <a:avLst>
              <a:gd name="adj1" fmla="val -14377"/>
              <a:gd name="adj2" fmla="val 61133"/>
            </a:avLst>
          </a:prstGeom>
          <a:gradFill>
            <a:gsLst>
              <a:gs pos="74100">
                <a:srgbClr val="92D050"/>
              </a:gs>
              <a:gs pos="0">
                <a:srgbClr val="6600FF"/>
              </a:gs>
              <a:gs pos="50000">
                <a:srgbClr val="92D050"/>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sz="1400" b="1" dirty="0">
                <a:solidFill>
                  <a:schemeClr val="bg1"/>
                </a:solidFill>
                <a:latin typeface="Century Gothic" panose="020B0502020202020204" pitchFamily="34" charset="0"/>
              </a:rPr>
              <a:t>What do we offer to pupils with SEND?</a:t>
            </a:r>
            <a:endParaRPr lang="en-GB" altLang="en-US" sz="1400" b="1" dirty="0">
              <a:solidFill>
                <a:schemeClr val="bg1"/>
              </a:solidFill>
              <a:latin typeface="Century Gothic" panose="020B0502020202020204" pitchFamily="34" charset="0"/>
            </a:endParaRPr>
          </a:p>
        </p:txBody>
      </p:sp>
      <p:sp>
        <p:nvSpPr>
          <p:cNvPr id="12" name="Oval Callout 11">
            <a:hlinkClick r:id="rId11" action="ppaction://hlinksldjump"/>
          </p:cNvPr>
          <p:cNvSpPr/>
          <p:nvPr/>
        </p:nvSpPr>
        <p:spPr>
          <a:xfrm>
            <a:off x="3659188" y="1292225"/>
            <a:ext cx="1958975" cy="1658938"/>
          </a:xfrm>
          <a:prstGeom prst="wedgeEllipseCallout">
            <a:avLst>
              <a:gd name="adj1" fmla="val -29710"/>
              <a:gd name="adj2" fmla="val 104577"/>
            </a:avLst>
          </a:prstGeom>
          <a:gradFill>
            <a:gsLst>
              <a:gs pos="74100">
                <a:srgbClr val="92D050"/>
              </a:gs>
              <a:gs pos="0">
                <a:srgbClr val="6600FF"/>
              </a:gs>
              <a:gs pos="50000">
                <a:srgbClr val="92D050"/>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1400" b="1" dirty="0">
                <a:solidFill>
                  <a:schemeClr val="bg1"/>
                </a:solidFill>
                <a:latin typeface="Century Gothic" panose="020B0502020202020204" pitchFamily="34" charset="0"/>
              </a:rPr>
              <a:t>How do I know how well my child is doing?</a:t>
            </a:r>
          </a:p>
        </p:txBody>
      </p:sp>
      <p:sp>
        <p:nvSpPr>
          <p:cNvPr id="13" name="Oval Callout 12">
            <a:hlinkClick r:id="rId12" action="ppaction://hlinksldjump"/>
          </p:cNvPr>
          <p:cNvSpPr/>
          <p:nvPr/>
        </p:nvSpPr>
        <p:spPr>
          <a:xfrm>
            <a:off x="5300663" y="2479675"/>
            <a:ext cx="1958975" cy="1658938"/>
          </a:xfrm>
          <a:prstGeom prst="wedgeEllipseCallout">
            <a:avLst>
              <a:gd name="adj1" fmla="val -14166"/>
              <a:gd name="adj2" fmla="val 71949"/>
            </a:avLst>
          </a:prstGeom>
          <a:gradFill>
            <a:gsLst>
              <a:gs pos="74100">
                <a:srgbClr val="92D050"/>
              </a:gs>
              <a:gs pos="0">
                <a:srgbClr val="6600FF"/>
              </a:gs>
              <a:gs pos="50000">
                <a:srgbClr val="92D050"/>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1400" b="1" dirty="0">
                <a:solidFill>
                  <a:schemeClr val="bg1"/>
                </a:solidFill>
                <a:latin typeface="Century Gothic" panose="020B0502020202020204" pitchFamily="34" charset="0"/>
              </a:rPr>
              <a:t>How do we work in partnership with parents and carers?</a:t>
            </a:r>
          </a:p>
        </p:txBody>
      </p:sp>
      <p:sp>
        <p:nvSpPr>
          <p:cNvPr id="14" name="Oval Callout 13">
            <a:hlinkClick r:id="rId13" action="ppaction://hlinksldjump"/>
          </p:cNvPr>
          <p:cNvSpPr/>
          <p:nvPr/>
        </p:nvSpPr>
        <p:spPr>
          <a:xfrm>
            <a:off x="6799263" y="1190625"/>
            <a:ext cx="1960562" cy="1658938"/>
          </a:xfrm>
          <a:prstGeom prst="wedgeEllipseCallout">
            <a:avLst>
              <a:gd name="adj1" fmla="val -1499"/>
              <a:gd name="adj2" fmla="val 130216"/>
            </a:avLst>
          </a:prstGeom>
          <a:gradFill>
            <a:gsLst>
              <a:gs pos="74100">
                <a:srgbClr val="92D050"/>
              </a:gs>
              <a:gs pos="0">
                <a:srgbClr val="6600FF"/>
              </a:gs>
              <a:gs pos="50000">
                <a:srgbClr val="92D050"/>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1400" b="1" dirty="0">
                <a:solidFill>
                  <a:schemeClr val="bg1"/>
                </a:solidFill>
                <a:latin typeface="Century Gothic" panose="020B0502020202020204" pitchFamily="34" charset="0"/>
              </a:rPr>
              <a:t>How do we work with other agencies?</a:t>
            </a:r>
          </a:p>
        </p:txBody>
      </p:sp>
      <p:sp>
        <p:nvSpPr>
          <p:cNvPr id="15" name="Oval Callout 14">
            <a:hlinkClick r:id="rId14" action="ppaction://hlinksldjump"/>
          </p:cNvPr>
          <p:cNvSpPr/>
          <p:nvPr/>
        </p:nvSpPr>
        <p:spPr>
          <a:xfrm>
            <a:off x="8837613" y="1954213"/>
            <a:ext cx="1958975" cy="1658937"/>
          </a:xfrm>
          <a:prstGeom prst="wedgeEllipseCallout">
            <a:avLst>
              <a:gd name="adj1" fmla="val -14833"/>
              <a:gd name="adj2" fmla="val 73523"/>
            </a:avLst>
          </a:prstGeom>
          <a:gradFill>
            <a:gsLst>
              <a:gs pos="74100">
                <a:srgbClr val="92D050"/>
              </a:gs>
              <a:gs pos="0">
                <a:srgbClr val="6600FF"/>
              </a:gs>
              <a:gs pos="50000">
                <a:srgbClr val="92D050"/>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1400" b="1" dirty="0">
                <a:solidFill>
                  <a:schemeClr val="bg1"/>
                </a:solidFill>
                <a:latin typeface="Century Gothic" panose="020B0502020202020204" pitchFamily="34" charset="0"/>
              </a:rPr>
              <a:t>What do all those abbreviations mean?</a:t>
            </a:r>
          </a:p>
        </p:txBody>
      </p:sp>
      <p:sp>
        <p:nvSpPr>
          <p:cNvPr id="16" name="Oval Callout 15">
            <a:hlinkClick r:id="rId15" action="ppaction://hlinksldjump"/>
          </p:cNvPr>
          <p:cNvSpPr/>
          <p:nvPr/>
        </p:nvSpPr>
        <p:spPr>
          <a:xfrm>
            <a:off x="10059988" y="368300"/>
            <a:ext cx="1958975" cy="1658938"/>
          </a:xfrm>
          <a:prstGeom prst="wedgeEllipseCallout">
            <a:avLst>
              <a:gd name="adj1" fmla="val 4501"/>
              <a:gd name="adj2" fmla="val 158563"/>
            </a:avLst>
          </a:prstGeom>
          <a:gradFill>
            <a:gsLst>
              <a:gs pos="74100">
                <a:srgbClr val="92D050"/>
              </a:gs>
              <a:gs pos="0">
                <a:srgbClr val="6600FF"/>
              </a:gs>
              <a:gs pos="50000">
                <a:srgbClr val="92D050"/>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1400" b="1" dirty="0">
                <a:solidFill>
                  <a:schemeClr val="bg1"/>
                </a:solidFill>
                <a:latin typeface="Century Gothic" panose="020B0502020202020204" pitchFamily="34" charset="0"/>
              </a:rPr>
              <a:t>Meet the team</a:t>
            </a:r>
          </a:p>
        </p:txBody>
      </p:sp>
      <p:sp>
        <p:nvSpPr>
          <p:cNvPr id="19472" name="Title 16"/>
          <p:cNvSpPr>
            <a:spLocks noGrp="1"/>
          </p:cNvSpPr>
          <p:nvPr>
            <p:ph type="title"/>
          </p:nvPr>
        </p:nvSpPr>
        <p:spPr>
          <a:xfrm>
            <a:off x="1054100" y="-46037"/>
            <a:ext cx="10058400" cy="1219200"/>
          </a:xfrm>
        </p:spPr>
        <p:txBody>
          <a:bodyPr anchor="t"/>
          <a:lstStyle/>
          <a:p>
            <a:pPr algn="ctr">
              <a:lnSpc>
                <a:spcPct val="130000"/>
              </a:lnSpc>
              <a:spcBef>
                <a:spcPts val="0"/>
              </a:spcBef>
            </a:pPr>
            <a:r>
              <a:rPr lang="en-GB" altLang="en-US" sz="3200" dirty="0">
                <a:solidFill>
                  <a:schemeClr val="accent6">
                    <a:lumMod val="50000"/>
                  </a:schemeClr>
                </a:solidFill>
                <a:latin typeface="Century Gothic" panose="020B0502020202020204" pitchFamily="34" charset="0"/>
              </a:rPr>
              <a:t>What do we offer at </a:t>
            </a:r>
            <a:br>
              <a:rPr lang="en-GB" altLang="en-US" sz="3200" dirty="0">
                <a:solidFill>
                  <a:schemeClr val="accent6">
                    <a:lumMod val="50000"/>
                  </a:schemeClr>
                </a:solidFill>
                <a:latin typeface="Century Gothic" panose="020B0502020202020204" pitchFamily="34" charset="0"/>
              </a:rPr>
            </a:br>
            <a:r>
              <a:rPr lang="en-GB" altLang="en-US" sz="3200" dirty="0">
                <a:solidFill>
                  <a:schemeClr val="accent6">
                    <a:lumMod val="50000"/>
                  </a:schemeClr>
                </a:solidFill>
                <a:latin typeface="Century Gothic" panose="020B0502020202020204" pitchFamily="34" charset="0"/>
              </a:rPr>
              <a:t>Sawley Junior School? </a:t>
            </a:r>
          </a:p>
        </p:txBody>
      </p:sp>
      <p:sp>
        <p:nvSpPr>
          <p:cNvPr id="10" name="Rounded Rectangle 9"/>
          <p:cNvSpPr/>
          <p:nvPr/>
        </p:nvSpPr>
        <p:spPr>
          <a:xfrm>
            <a:off x="104775" y="103188"/>
            <a:ext cx="1763713" cy="439737"/>
          </a:xfrm>
          <a:prstGeom prst="roundRect">
            <a:avLst/>
          </a:prstGeom>
          <a:solidFill>
            <a:srgbClr val="92D050"/>
          </a:solidFill>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r>
              <a:rPr lang="en-US" dirty="0">
                <a:hlinkClick r:id="rId16" action="ppaction://hlinksldjump"/>
              </a:rPr>
              <a:t>Contact Us</a:t>
            </a:r>
            <a:endParaRPr lang="en-US" dirty="0"/>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15625" y="3990975"/>
            <a:ext cx="1397000" cy="227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Oval Callout 5"/>
          <p:cNvSpPr/>
          <p:nvPr/>
        </p:nvSpPr>
        <p:spPr>
          <a:xfrm>
            <a:off x="5942737" y="5524541"/>
            <a:ext cx="5739675" cy="1223169"/>
          </a:xfrm>
          <a:prstGeom prst="wedgeEllipseCallout">
            <a:avLst>
              <a:gd name="adj1" fmla="val 43820"/>
              <a:gd name="adj2" fmla="val -75752"/>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2000" b="1" dirty="0">
                <a:solidFill>
                  <a:schemeClr val="bg1"/>
                </a:solidFill>
                <a:latin typeface="Century Gothic" panose="020B0502020202020204" pitchFamily="34" charset="0"/>
              </a:rPr>
              <a:t>What is the SEND </a:t>
            </a:r>
          </a:p>
          <a:p>
            <a:pPr algn="ctr" eaLnBrk="1" fontAlgn="auto" hangingPunct="1">
              <a:spcAft>
                <a:spcPts val="0"/>
              </a:spcAft>
            </a:pPr>
            <a:r>
              <a:rPr lang="en-GB" altLang="en-US" sz="2000" b="1" dirty="0">
                <a:solidFill>
                  <a:schemeClr val="bg1"/>
                </a:solidFill>
                <a:latin typeface="Century Gothic" panose="020B0502020202020204" pitchFamily="34" charset="0"/>
              </a:rPr>
              <a:t>Information Report about?</a:t>
            </a:r>
          </a:p>
        </p:txBody>
      </p:sp>
      <p:sp>
        <p:nvSpPr>
          <p:cNvPr id="3" name="Content Placeholder 2"/>
          <p:cNvSpPr>
            <a:spLocks noGrp="1"/>
          </p:cNvSpPr>
          <p:nvPr>
            <p:ph idx="1"/>
          </p:nvPr>
        </p:nvSpPr>
        <p:spPr>
          <a:xfrm>
            <a:off x="213360" y="800784"/>
            <a:ext cx="10758577" cy="4846816"/>
          </a:xfrm>
        </p:spPr>
        <p:txBody>
          <a:bodyPr rtlCol="0">
            <a:noAutofit/>
          </a:bodyPr>
          <a:lstStyle/>
          <a:p>
            <a:pPr marL="0" indent="0" fontAlgn="auto">
              <a:spcBef>
                <a:spcPts val="600"/>
              </a:spcBef>
              <a:spcAft>
                <a:spcPts val="0"/>
              </a:spcAft>
              <a:buFont typeface="Arial" panose="020B0604020202020204" pitchFamily="34" charset="0"/>
              <a:buNone/>
              <a:defRPr/>
            </a:pPr>
            <a:r>
              <a:rPr lang="en-GB" sz="1400" b="1" dirty="0">
                <a:solidFill>
                  <a:schemeClr val="accent6">
                    <a:lumMod val="50000"/>
                  </a:schemeClr>
                </a:solidFill>
                <a:latin typeface="Century Gothic" panose="020B0502020202020204" pitchFamily="34" charset="0"/>
              </a:rPr>
              <a:t>Our SEND (Special Educational Needs &amp; Disability) Information Report offers information for parents, in a single place, which helps them to understand what services they and their family can expect from our school and Derbyshire County Council.</a:t>
            </a:r>
          </a:p>
          <a:p>
            <a:pPr marL="0" indent="0" fontAlgn="auto">
              <a:spcBef>
                <a:spcPts val="600"/>
              </a:spcBef>
              <a:spcAft>
                <a:spcPts val="0"/>
              </a:spcAft>
              <a:buFont typeface="Arial" panose="020B0604020202020204" pitchFamily="34" charset="0"/>
              <a:buNone/>
              <a:defRPr/>
            </a:pPr>
            <a:r>
              <a:rPr lang="en-GB" sz="1400" b="1" dirty="0">
                <a:solidFill>
                  <a:schemeClr val="accent6">
                    <a:lumMod val="50000"/>
                  </a:schemeClr>
                </a:solidFill>
                <a:latin typeface="Century Gothic" panose="020B0502020202020204" pitchFamily="34" charset="0"/>
              </a:rPr>
              <a:t>The changes in the Children and Families Bill affect the way children with special educational needs (SEND) are supported in schools. </a:t>
            </a:r>
            <a:r>
              <a:rPr lang="en-GB" sz="1400" b="1" dirty="0" err="1">
                <a:solidFill>
                  <a:schemeClr val="accent6">
                    <a:lumMod val="50000"/>
                  </a:schemeClr>
                </a:solidFill>
                <a:latin typeface="Century Gothic" panose="020B0502020202020204" pitchFamily="34" charset="0"/>
              </a:rPr>
              <a:t>Sawley</a:t>
            </a:r>
            <a:r>
              <a:rPr lang="en-GB" sz="1400" b="1" dirty="0">
                <a:solidFill>
                  <a:schemeClr val="accent6">
                    <a:lumMod val="50000"/>
                  </a:schemeClr>
                </a:solidFill>
                <a:latin typeface="Century Gothic" panose="020B0502020202020204" pitchFamily="34" charset="0"/>
              </a:rPr>
              <a:t> Junior School follows the current SEND Code of Practice: 0-25 years and duties set out within the Children and Families Act 2014 and Equality Act 2010. SEND provision is reviewed regularly to ensure that pupils receive appropriate support through the graduated approach of Assess, Plan, Do, Review.</a:t>
            </a:r>
          </a:p>
          <a:p>
            <a:pPr marL="0" indent="0" fontAlgn="auto">
              <a:spcBef>
                <a:spcPts val="600"/>
              </a:spcBef>
              <a:spcAft>
                <a:spcPts val="0"/>
              </a:spcAft>
              <a:buFont typeface="Arial" panose="020B0604020202020204" pitchFamily="34" charset="0"/>
              <a:buNone/>
              <a:defRPr/>
            </a:pPr>
            <a:r>
              <a:rPr lang="en-GB" sz="1400" b="1" dirty="0">
                <a:solidFill>
                  <a:schemeClr val="accent6">
                    <a:lumMod val="50000"/>
                  </a:schemeClr>
                </a:solidFill>
                <a:latin typeface="Century Gothic" panose="020B0502020202020204" pitchFamily="34" charset="0"/>
              </a:rPr>
              <a:t>Young people and their families should be involved in discussions about the support they need, so they can share their knowledge and feed back to the school on the young person’s progress.</a:t>
            </a:r>
          </a:p>
          <a:p>
            <a:pPr marL="0" indent="0" fontAlgn="auto">
              <a:spcBef>
                <a:spcPts val="600"/>
              </a:spcBef>
              <a:spcAft>
                <a:spcPts val="0"/>
              </a:spcAft>
              <a:buFont typeface="Arial" panose="020B0604020202020204" pitchFamily="34" charset="0"/>
              <a:buNone/>
              <a:defRPr/>
            </a:pPr>
            <a:r>
              <a:rPr lang="en-GB" sz="1400" b="1" dirty="0">
                <a:solidFill>
                  <a:schemeClr val="accent6">
                    <a:lumMod val="50000"/>
                  </a:schemeClr>
                </a:solidFill>
                <a:latin typeface="Century Gothic" panose="020B0502020202020204" pitchFamily="34" charset="0"/>
              </a:rPr>
              <a:t>Education, health and care plans (EHCP’s) have replaced statements of special educational needs. New assessments for additional educational needs will follow the EHC guidelines from September 2014. </a:t>
            </a:r>
          </a:p>
          <a:p>
            <a:pPr marL="0" indent="0" fontAlgn="auto">
              <a:spcBef>
                <a:spcPts val="600"/>
              </a:spcBef>
              <a:spcAft>
                <a:spcPts val="0"/>
              </a:spcAft>
              <a:buFont typeface="Arial" panose="020B0604020202020204" pitchFamily="34" charset="0"/>
              <a:buNone/>
              <a:defRPr/>
            </a:pPr>
            <a:r>
              <a:rPr lang="en-GB" sz="1400" b="1" dirty="0">
                <a:solidFill>
                  <a:schemeClr val="accent6">
                    <a:lumMod val="50000"/>
                  </a:schemeClr>
                </a:solidFill>
                <a:latin typeface="Century Gothic" panose="020B0502020202020204" pitchFamily="34" charset="0"/>
              </a:rPr>
              <a:t>School Action and School Action Plus will be replaced by a single school-based category for children who need extra specialist support.</a:t>
            </a:r>
          </a:p>
          <a:p>
            <a:pPr marL="0" indent="0" fontAlgn="auto">
              <a:spcBef>
                <a:spcPts val="600"/>
              </a:spcBef>
              <a:spcAft>
                <a:spcPts val="0"/>
              </a:spcAft>
              <a:buFont typeface="Arial" panose="020B0604020202020204" pitchFamily="34" charset="0"/>
              <a:buNone/>
              <a:defRPr/>
            </a:pPr>
            <a:r>
              <a:rPr lang="en-GB" sz="1400" b="1" dirty="0">
                <a:solidFill>
                  <a:schemeClr val="accent6">
                    <a:lumMod val="50000"/>
                  </a:schemeClr>
                </a:solidFill>
                <a:latin typeface="Century Gothic" panose="020B0502020202020204" pitchFamily="34" charset="0"/>
              </a:rPr>
              <a:t>We are an inclusive school and we follow the guidelines from the </a:t>
            </a:r>
            <a:r>
              <a:rPr lang="en-GB" sz="1400" b="1" dirty="0">
                <a:solidFill>
                  <a:schemeClr val="accent6">
                    <a:lumMod val="50000"/>
                  </a:schemeClr>
                </a:solidFill>
                <a:latin typeface="Century Gothic" panose="020B0502020202020204" pitchFamily="34" charset="0"/>
                <a:hlinkClick r:id="rId3">
                  <a:extLst>
                    <a:ext uri="{A12FA001-AC4F-418D-AE19-62706E023703}">
                      <ahyp:hlinkClr xmlns:ahyp="http://schemas.microsoft.com/office/drawing/2018/hyperlinkcolor" val="tx"/>
                    </a:ext>
                  </a:extLst>
                </a:hlinkClick>
              </a:rPr>
              <a:t>Special educational needs and disability code of practice: 0 to 25 years</a:t>
            </a:r>
            <a:r>
              <a:rPr lang="en-GB" sz="1400" b="1" dirty="0">
                <a:solidFill>
                  <a:schemeClr val="accent6">
                    <a:lumMod val="50000"/>
                  </a:schemeClr>
                </a:solidFill>
                <a:latin typeface="Century Gothic" panose="020B0502020202020204" pitchFamily="34" charset="0"/>
              </a:rPr>
              <a:t> (June 2014).  We ensure that all of our children are included in all aspects of learning and school life from Year 3 to Year 6.</a:t>
            </a:r>
          </a:p>
          <a:p>
            <a:pPr marL="0" indent="0" fontAlgn="auto">
              <a:spcBef>
                <a:spcPts val="600"/>
              </a:spcBef>
              <a:spcAft>
                <a:spcPts val="0"/>
              </a:spcAft>
              <a:buFont typeface="Arial" panose="020B0604020202020204" pitchFamily="34" charset="0"/>
              <a:buNone/>
              <a:defRPr/>
            </a:pPr>
            <a:r>
              <a:rPr lang="en-GB" sz="1400" b="1" dirty="0">
                <a:solidFill>
                  <a:schemeClr val="accent6">
                    <a:lumMod val="50000"/>
                  </a:schemeClr>
                </a:solidFill>
                <a:latin typeface="Century Gothic" panose="020B0502020202020204" pitchFamily="34" charset="0"/>
              </a:rPr>
              <a:t>A pupil has SEND if they have a learning difficulty or disability which calls for special educational provision to be made for them, in accordance with the SEND Code of Practice.   The decision to identify a child as having SEND is made by the school after consultation with parents/ carers and is based on each child’s individual needs. </a:t>
            </a:r>
            <a:endParaRPr lang="en-GB" altLang="en-US" sz="1400" b="1" dirty="0">
              <a:solidFill>
                <a:schemeClr val="accent6">
                  <a:lumMod val="50000"/>
                </a:schemeClr>
              </a:solidFill>
              <a:latin typeface="Century Gothic" panose="020B0502020202020204" pitchFamily="34" charset="0"/>
            </a:endParaRPr>
          </a:p>
        </p:txBody>
      </p:sp>
      <p:pic>
        <p:nvPicPr>
          <p:cNvPr id="20486" name="Picture 6">
            <a:hlinkClick r:id="rId4" action="ppaction://hlinksldjump"/>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104775" y="147440"/>
            <a:ext cx="4971868" cy="434974"/>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latin typeface="Century Gothic" panose="020B0502020202020204" pitchFamily="34" charset="0"/>
              </a:rPr>
              <a:t>Aspire… Achieve… Thrive…</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Callout 5"/>
          <p:cNvSpPr/>
          <p:nvPr/>
        </p:nvSpPr>
        <p:spPr>
          <a:xfrm>
            <a:off x="4405312" y="4684713"/>
            <a:ext cx="5602287" cy="1898967"/>
          </a:xfrm>
          <a:prstGeom prst="wedgeEllipseCallout">
            <a:avLst>
              <a:gd name="adj1" fmla="val 66095"/>
              <a:gd name="adj2" fmla="val -57837"/>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sz="2400" b="1" dirty="0">
                <a:solidFill>
                  <a:schemeClr val="bg1"/>
                </a:solidFill>
                <a:latin typeface="Century Gothic" panose="020B0502020202020204" pitchFamily="34" charset="0"/>
              </a:rPr>
              <a:t>What do we offer to pupils with SEND?</a:t>
            </a:r>
            <a:endParaRPr lang="en-GB" altLang="en-US" sz="2000" b="1" dirty="0">
              <a:solidFill>
                <a:schemeClr val="bg1"/>
              </a:solidFill>
              <a:latin typeface="Century Gothic" panose="020B0502020202020204" pitchFamily="34" charset="0"/>
            </a:endParaRPr>
          </a:p>
        </p:txBody>
      </p:sp>
      <p:sp>
        <p:nvSpPr>
          <p:cNvPr id="32" name="Rounded Rectangle 31">
            <a:hlinkClick r:id="rId2" action="ppaction://hlinksldjump"/>
          </p:cNvPr>
          <p:cNvSpPr/>
          <p:nvPr/>
        </p:nvSpPr>
        <p:spPr>
          <a:xfrm>
            <a:off x="7983538" y="3302000"/>
            <a:ext cx="3432175" cy="966788"/>
          </a:xfrm>
          <a:prstGeom prst="roundRect">
            <a:avLst/>
          </a:prstGeom>
          <a:gradFill>
            <a:gsLst>
              <a:gs pos="74100">
                <a:srgbClr val="92D050"/>
              </a:gs>
              <a:gs pos="0">
                <a:srgbClr val="C8A3FF"/>
              </a:gs>
              <a:gs pos="43000">
                <a:srgbClr val="C8A3FF"/>
              </a:gs>
              <a:gs pos="100000">
                <a:srgbClr val="92D050"/>
              </a:gs>
            </a:gsLst>
            <a:lin ang="5400000" scaled="0"/>
          </a:gradFill>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lnSpc>
                <a:spcPct val="150000"/>
              </a:lnSpc>
              <a:spcAft>
                <a:spcPts val="0"/>
              </a:spcAft>
            </a:pPr>
            <a:r>
              <a:rPr lang="en-GB" altLang="en-US" sz="1400" b="1" dirty="0">
                <a:solidFill>
                  <a:srgbClr val="000000"/>
                </a:solidFill>
                <a:latin typeface="Century Gothic" panose="020B0502020202020204" pitchFamily="34" charset="0"/>
              </a:rPr>
              <a:t>How does the school support emotional and social development?</a:t>
            </a:r>
          </a:p>
        </p:txBody>
      </p:sp>
      <p:sp>
        <p:nvSpPr>
          <p:cNvPr id="36" name="Rounded Rectangle 35">
            <a:hlinkClick r:id="rId3" action="ppaction://hlinksldjump"/>
          </p:cNvPr>
          <p:cNvSpPr/>
          <p:nvPr/>
        </p:nvSpPr>
        <p:spPr>
          <a:xfrm>
            <a:off x="4405313" y="3302000"/>
            <a:ext cx="3432175" cy="966788"/>
          </a:xfrm>
          <a:prstGeom prst="roundRect">
            <a:avLst/>
          </a:prstGeom>
          <a:gradFill>
            <a:gsLst>
              <a:gs pos="74100">
                <a:srgbClr val="92D050"/>
              </a:gs>
              <a:gs pos="0">
                <a:srgbClr val="C8A3FF"/>
              </a:gs>
              <a:gs pos="43000">
                <a:srgbClr val="C8A3FF"/>
              </a:gs>
              <a:gs pos="100000">
                <a:srgbClr val="92D050"/>
              </a:gs>
            </a:gsLst>
            <a:lin ang="5400000" scaled="0"/>
          </a:gradFill>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lnSpc>
                <a:spcPct val="150000"/>
              </a:lnSpc>
              <a:spcAft>
                <a:spcPts val="0"/>
              </a:spcAft>
            </a:pPr>
            <a:r>
              <a:rPr lang="en-GB" sz="1400" b="1" dirty="0">
                <a:solidFill>
                  <a:srgbClr val="000000"/>
                </a:solidFill>
                <a:latin typeface="Century Gothic" panose="020B0502020202020204" pitchFamily="34" charset="0"/>
              </a:rPr>
              <a:t>How do you help school staff to support children with SEND?</a:t>
            </a:r>
            <a:endParaRPr lang="en-GB" altLang="en-US" sz="1400" b="1" dirty="0">
              <a:solidFill>
                <a:srgbClr val="000000"/>
              </a:solidFill>
              <a:latin typeface="Century Gothic" panose="020B0502020202020204" pitchFamily="34" charset="0"/>
            </a:endParaRPr>
          </a:p>
        </p:txBody>
      </p:sp>
      <p:sp>
        <p:nvSpPr>
          <p:cNvPr id="37" name="Rounded Rectangle 36">
            <a:hlinkClick r:id="rId4" action="ppaction://hlinksldjump"/>
          </p:cNvPr>
          <p:cNvSpPr/>
          <p:nvPr/>
        </p:nvSpPr>
        <p:spPr>
          <a:xfrm>
            <a:off x="827088" y="3251201"/>
            <a:ext cx="3432175" cy="965200"/>
          </a:xfrm>
          <a:prstGeom prst="roundRect">
            <a:avLst/>
          </a:prstGeom>
          <a:gradFill>
            <a:gsLst>
              <a:gs pos="74100">
                <a:srgbClr val="92D050"/>
              </a:gs>
              <a:gs pos="0">
                <a:srgbClr val="C8A3FF"/>
              </a:gs>
              <a:gs pos="43000">
                <a:srgbClr val="C8A3FF"/>
              </a:gs>
              <a:gs pos="100000">
                <a:srgbClr val="92D050"/>
              </a:gs>
            </a:gsLst>
            <a:lin ang="5400000" scaled="0"/>
          </a:gradFill>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lnSpc>
                <a:spcPct val="150000"/>
              </a:lnSpc>
              <a:spcAft>
                <a:spcPts val="0"/>
              </a:spcAft>
            </a:pPr>
            <a:r>
              <a:rPr lang="en-GB" altLang="en-US" sz="1400" b="1" dirty="0">
                <a:solidFill>
                  <a:srgbClr val="000000"/>
                </a:solidFill>
                <a:latin typeface="Century Gothic" panose="020B0502020202020204" pitchFamily="34" charset="0"/>
              </a:rPr>
              <a:t>How does the school know if my child has SEND?</a:t>
            </a:r>
          </a:p>
        </p:txBody>
      </p:sp>
      <p:sp>
        <p:nvSpPr>
          <p:cNvPr id="38" name="Rounded Rectangle 37">
            <a:hlinkClick r:id="rId5" action="ppaction://hlinksldjump"/>
          </p:cNvPr>
          <p:cNvSpPr/>
          <p:nvPr/>
        </p:nvSpPr>
        <p:spPr>
          <a:xfrm>
            <a:off x="827088" y="2092326"/>
            <a:ext cx="3432175" cy="965200"/>
          </a:xfrm>
          <a:prstGeom prst="roundRect">
            <a:avLst/>
          </a:prstGeom>
          <a:gradFill>
            <a:gsLst>
              <a:gs pos="74100">
                <a:srgbClr val="92D050"/>
              </a:gs>
              <a:gs pos="0">
                <a:srgbClr val="C8A3FF"/>
              </a:gs>
              <a:gs pos="43000">
                <a:srgbClr val="C8A3FF"/>
              </a:gs>
              <a:gs pos="100000">
                <a:srgbClr val="92D050"/>
              </a:gs>
            </a:gsLst>
            <a:lin ang="5400000" scaled="0"/>
          </a:gradFill>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lnSpc>
                <a:spcPct val="150000"/>
              </a:lnSpc>
              <a:spcAft>
                <a:spcPts val="0"/>
              </a:spcAft>
            </a:pPr>
            <a:r>
              <a:rPr lang="en-GB" sz="1400" b="1" dirty="0">
                <a:solidFill>
                  <a:srgbClr val="000000"/>
                </a:solidFill>
                <a:latin typeface="Century Gothic" panose="020B0502020202020204" pitchFamily="34" charset="0"/>
              </a:rPr>
              <a:t>What do I do if I think my child has SEND or requires additional support, a referral or diagnosis?</a:t>
            </a:r>
          </a:p>
        </p:txBody>
      </p:sp>
      <p:sp>
        <p:nvSpPr>
          <p:cNvPr id="39" name="Rounded Rectangle 38">
            <a:hlinkClick r:id="rId6" action="ppaction://hlinksldjump"/>
          </p:cNvPr>
          <p:cNvSpPr/>
          <p:nvPr/>
        </p:nvSpPr>
        <p:spPr>
          <a:xfrm>
            <a:off x="4405313" y="2143125"/>
            <a:ext cx="3432175" cy="966788"/>
          </a:xfrm>
          <a:prstGeom prst="roundRect">
            <a:avLst/>
          </a:prstGeom>
          <a:gradFill>
            <a:gsLst>
              <a:gs pos="74100">
                <a:srgbClr val="92D050"/>
              </a:gs>
              <a:gs pos="0">
                <a:srgbClr val="C8A3FF"/>
              </a:gs>
              <a:gs pos="43000">
                <a:srgbClr val="C8A3FF"/>
              </a:gs>
              <a:gs pos="100000">
                <a:srgbClr val="92D050"/>
              </a:gs>
            </a:gsLst>
            <a:lin ang="5400000" scaled="0"/>
          </a:gradFill>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lnSpc>
                <a:spcPct val="150000"/>
              </a:lnSpc>
              <a:spcAft>
                <a:spcPts val="0"/>
              </a:spcAft>
            </a:pPr>
            <a:r>
              <a:rPr lang="en-GB" sz="1400" b="1" dirty="0">
                <a:solidFill>
                  <a:srgbClr val="000000"/>
                </a:solidFill>
                <a:latin typeface="Century Gothic" panose="020B0502020202020204" pitchFamily="34" charset="0"/>
              </a:rPr>
              <a:t>How will I know if my child is receiving SEND support and whether it is helping? </a:t>
            </a:r>
            <a:endParaRPr lang="en-GB" altLang="en-US" sz="1400" b="1" dirty="0">
              <a:solidFill>
                <a:srgbClr val="000000"/>
              </a:solidFill>
              <a:latin typeface="Century Gothic" panose="020B0502020202020204" pitchFamily="34" charset="0"/>
            </a:endParaRPr>
          </a:p>
        </p:txBody>
      </p:sp>
      <p:sp>
        <p:nvSpPr>
          <p:cNvPr id="40" name="Rounded Rectangle 39">
            <a:hlinkClick r:id="rId7" action="ppaction://hlinksldjump"/>
          </p:cNvPr>
          <p:cNvSpPr/>
          <p:nvPr/>
        </p:nvSpPr>
        <p:spPr>
          <a:xfrm>
            <a:off x="7983538" y="2138363"/>
            <a:ext cx="3432175" cy="966787"/>
          </a:xfrm>
          <a:prstGeom prst="roundRect">
            <a:avLst/>
          </a:prstGeom>
          <a:gradFill>
            <a:gsLst>
              <a:gs pos="74100">
                <a:srgbClr val="92D050"/>
              </a:gs>
              <a:gs pos="0">
                <a:srgbClr val="C8A3FF"/>
              </a:gs>
              <a:gs pos="43000">
                <a:srgbClr val="C8A3FF"/>
              </a:gs>
              <a:gs pos="100000">
                <a:srgbClr val="92D050"/>
              </a:gs>
            </a:gsLst>
            <a:lin ang="5400000" scaled="0"/>
          </a:gradFill>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lnSpc>
                <a:spcPct val="150000"/>
              </a:lnSpc>
              <a:spcAft>
                <a:spcPts val="0"/>
              </a:spcAft>
            </a:pPr>
            <a:r>
              <a:rPr lang="en-GB" altLang="en-US" sz="1400" b="1" dirty="0">
                <a:solidFill>
                  <a:srgbClr val="000000"/>
                </a:solidFill>
                <a:latin typeface="Century Gothic" panose="020B0502020202020204" pitchFamily="34" charset="0"/>
              </a:rPr>
              <a:t>How are children with SEND supported in school?</a:t>
            </a:r>
          </a:p>
        </p:txBody>
      </p:sp>
      <p:sp>
        <p:nvSpPr>
          <p:cNvPr id="41" name="Rounded Rectangle 40">
            <a:hlinkClick r:id="rId8" action="ppaction://hlinksldjump"/>
          </p:cNvPr>
          <p:cNvSpPr/>
          <p:nvPr/>
        </p:nvSpPr>
        <p:spPr>
          <a:xfrm>
            <a:off x="7983538" y="976313"/>
            <a:ext cx="3432175" cy="965200"/>
          </a:xfrm>
          <a:prstGeom prst="roundRect">
            <a:avLst/>
          </a:prstGeom>
          <a:gradFill>
            <a:gsLst>
              <a:gs pos="74100">
                <a:srgbClr val="92D050"/>
              </a:gs>
              <a:gs pos="0">
                <a:srgbClr val="C8A3FF"/>
              </a:gs>
              <a:gs pos="43000">
                <a:srgbClr val="C8A3FF"/>
              </a:gs>
              <a:gs pos="100000">
                <a:srgbClr val="92D050"/>
              </a:gs>
            </a:gsLst>
            <a:lin ang="5400000" scaled="0"/>
          </a:gradFill>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lnSpc>
                <a:spcPct val="150000"/>
              </a:lnSpc>
              <a:spcAft>
                <a:spcPts val="0"/>
              </a:spcAft>
            </a:pPr>
            <a:r>
              <a:rPr lang="en-GB" sz="1400" b="1" dirty="0">
                <a:solidFill>
                  <a:srgbClr val="000000"/>
                </a:solidFill>
                <a:latin typeface="Century Gothic" panose="020B0502020202020204" pitchFamily="34" charset="0"/>
              </a:rPr>
              <a:t>What do you do once additional needs have been identified?</a:t>
            </a:r>
            <a:endParaRPr lang="en-GB" altLang="en-US" sz="1400" b="1" dirty="0">
              <a:solidFill>
                <a:srgbClr val="000000"/>
              </a:solidFill>
              <a:latin typeface="Century Gothic" panose="020B0502020202020204" pitchFamily="34" charset="0"/>
            </a:endParaRPr>
          </a:p>
        </p:txBody>
      </p:sp>
      <p:sp>
        <p:nvSpPr>
          <p:cNvPr id="42" name="Rounded Rectangle 41">
            <a:hlinkClick r:id="rId9" action="ppaction://hlinksldjump"/>
          </p:cNvPr>
          <p:cNvSpPr/>
          <p:nvPr/>
        </p:nvSpPr>
        <p:spPr>
          <a:xfrm>
            <a:off x="4405313" y="984250"/>
            <a:ext cx="3432175" cy="965200"/>
          </a:xfrm>
          <a:prstGeom prst="roundRect">
            <a:avLst/>
          </a:prstGeom>
          <a:gradFill>
            <a:gsLst>
              <a:gs pos="74100">
                <a:srgbClr val="92D050"/>
              </a:gs>
              <a:gs pos="0">
                <a:srgbClr val="C8A3FF"/>
              </a:gs>
              <a:gs pos="43000">
                <a:srgbClr val="C8A3FF"/>
              </a:gs>
              <a:gs pos="100000">
                <a:srgbClr val="92D050"/>
              </a:gs>
            </a:gsLst>
            <a:lin ang="5400000" scaled="0"/>
          </a:gradFill>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lnSpc>
                <a:spcPct val="150000"/>
              </a:lnSpc>
              <a:spcAft>
                <a:spcPts val="0"/>
              </a:spcAft>
            </a:pPr>
            <a:r>
              <a:rPr lang="en-GB" altLang="en-US" sz="1400" b="1" dirty="0">
                <a:solidFill>
                  <a:srgbClr val="000000"/>
                </a:solidFill>
                <a:latin typeface="Century Gothic" panose="020B0502020202020204" pitchFamily="34" charset="0"/>
              </a:rPr>
              <a:t>What kinds of SEND does the school make provision for?</a:t>
            </a:r>
          </a:p>
        </p:txBody>
      </p:sp>
      <p:sp>
        <p:nvSpPr>
          <p:cNvPr id="43" name="Rounded Rectangle 42">
            <a:hlinkClick r:id="rId10" action="ppaction://hlinksldjump"/>
          </p:cNvPr>
          <p:cNvSpPr/>
          <p:nvPr/>
        </p:nvSpPr>
        <p:spPr>
          <a:xfrm>
            <a:off x="827088" y="933451"/>
            <a:ext cx="3432175" cy="965200"/>
          </a:xfrm>
          <a:prstGeom prst="roundRect">
            <a:avLst/>
          </a:prstGeom>
          <a:gradFill>
            <a:gsLst>
              <a:gs pos="74100">
                <a:srgbClr val="92D050"/>
              </a:gs>
              <a:gs pos="0">
                <a:srgbClr val="C8A3FF"/>
              </a:gs>
              <a:gs pos="43000">
                <a:srgbClr val="C8A3FF"/>
              </a:gs>
              <a:gs pos="100000">
                <a:srgbClr val="92D050"/>
              </a:gs>
            </a:gsLst>
            <a:lin ang="5400000" scaled="0"/>
          </a:gradFill>
        </p:spPr>
        <p:style>
          <a:lnRef idx="2">
            <a:schemeClr val="accent4"/>
          </a:lnRef>
          <a:fillRef idx="1">
            <a:schemeClr val="lt1"/>
          </a:fillRef>
          <a:effectRef idx="0">
            <a:schemeClr val="accent4"/>
          </a:effectRef>
          <a:fontRef idx="minor">
            <a:schemeClr val="dk1"/>
          </a:fontRef>
        </p:style>
        <p:txBody>
          <a:bodyPr anchor="ctr"/>
          <a:lstStyle/>
          <a:p>
            <a:pPr algn="ctr" eaLnBrk="1" fontAlgn="auto" hangingPunct="1">
              <a:lnSpc>
                <a:spcPct val="150000"/>
              </a:lnSpc>
              <a:spcAft>
                <a:spcPts val="0"/>
              </a:spcAft>
            </a:pPr>
            <a:r>
              <a:rPr lang="en-GB" altLang="en-US" sz="1400" b="1" dirty="0">
                <a:solidFill>
                  <a:srgbClr val="000000"/>
                </a:solidFill>
                <a:latin typeface="Century Gothic" panose="020B0502020202020204" pitchFamily="34" charset="0"/>
              </a:rPr>
              <a:t>Do children with SEND come to </a:t>
            </a:r>
            <a:r>
              <a:rPr lang="en-GB" altLang="en-US" sz="1400" b="1" dirty="0" err="1">
                <a:solidFill>
                  <a:srgbClr val="000000"/>
                </a:solidFill>
                <a:latin typeface="Century Gothic" panose="020B0502020202020204" pitchFamily="34" charset="0"/>
              </a:rPr>
              <a:t>Sawley</a:t>
            </a:r>
            <a:r>
              <a:rPr lang="en-GB" altLang="en-US" sz="1400" b="1" dirty="0">
                <a:solidFill>
                  <a:srgbClr val="000000"/>
                </a:solidFill>
                <a:latin typeface="Century Gothic" panose="020B0502020202020204" pitchFamily="34" charset="0"/>
              </a:rPr>
              <a:t> Junior School?</a:t>
            </a:r>
          </a:p>
        </p:txBody>
      </p:sp>
      <p:pic>
        <p:nvPicPr>
          <p:cNvPr id="21517" name="Picture 3"/>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10601325" y="4062413"/>
            <a:ext cx="1370013" cy="221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8" name="Picture 15">
            <a:hlinkClick r:id="rId12" action="ppaction://hlinksldjump"/>
          </p:cNvPr>
          <p:cNvPicPr>
            <a:picLocks noChangeAspect="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ounded Rectangle 14"/>
          <p:cNvSpPr/>
          <p:nvPr/>
        </p:nvSpPr>
        <p:spPr>
          <a:xfrm>
            <a:off x="266338" y="133351"/>
            <a:ext cx="4971868" cy="434974"/>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latin typeface="Century Gothic" panose="020B0502020202020204" pitchFamily="34" charset="0"/>
              </a:rPr>
              <a:t>Aspire… Achieve… Thrive…</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245406" y="34465"/>
            <a:ext cx="10219394" cy="737519"/>
          </a:xfrm>
        </p:spPr>
        <p:txBody>
          <a:bodyPr/>
          <a:lstStyle/>
          <a:p>
            <a:r>
              <a:rPr lang="en-GB" altLang="en-US" sz="2400" b="1" dirty="0">
                <a:solidFill>
                  <a:srgbClr val="000000"/>
                </a:solidFill>
                <a:latin typeface="Century Gothic" panose="020B0502020202020204" pitchFamily="34" charset="0"/>
              </a:rPr>
              <a:t>What kinds of SEND does the school make provision for?</a:t>
            </a:r>
            <a:endParaRPr lang="en-GB" altLang="en-US" sz="2400" b="1" dirty="0">
              <a:latin typeface="Century Gothic" panose="020B0502020202020204" pitchFamily="34"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393369644"/>
              </p:ext>
            </p:extLst>
          </p:nvPr>
        </p:nvGraphicFramePr>
        <p:xfrm>
          <a:off x="1714913" y="2555437"/>
          <a:ext cx="9559295" cy="36287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loud Callout 5"/>
          <p:cNvSpPr/>
          <p:nvPr/>
        </p:nvSpPr>
        <p:spPr>
          <a:xfrm>
            <a:off x="8709024" y="2555875"/>
            <a:ext cx="2822576" cy="1665288"/>
          </a:xfrm>
          <a:prstGeom prst="cloudCallout">
            <a:avLst>
              <a:gd name="adj1" fmla="val -69404"/>
              <a:gd name="adj2" fmla="val 5648"/>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eaLnBrk="1" fontAlgn="auto" hangingPunct="1">
              <a:spcBef>
                <a:spcPts val="0"/>
              </a:spcBef>
              <a:spcAft>
                <a:spcPts val="0"/>
              </a:spcAft>
              <a:defRPr/>
            </a:pPr>
            <a:r>
              <a:rPr lang="en-GB" sz="1200" dirty="0">
                <a:latin typeface="Century Gothic" panose="020B0502020202020204" pitchFamily="34" charset="0"/>
              </a:rPr>
              <a:t>e.g. Visual / Hearing impairment, mobility difficulties, Sensory Processing needs,  Developmental Coordination Disorder</a:t>
            </a:r>
          </a:p>
        </p:txBody>
      </p:sp>
      <p:sp>
        <p:nvSpPr>
          <p:cNvPr id="7" name="Cloud Callout 6"/>
          <p:cNvSpPr/>
          <p:nvPr/>
        </p:nvSpPr>
        <p:spPr>
          <a:xfrm>
            <a:off x="5841999" y="5702300"/>
            <a:ext cx="1833879" cy="963613"/>
          </a:xfrm>
          <a:prstGeom prst="cloudCallout">
            <a:avLst>
              <a:gd name="adj1" fmla="val -9722"/>
              <a:gd name="adj2" fmla="val -110000"/>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spcBef>
                <a:spcPts val="0"/>
              </a:spcBef>
              <a:spcAft>
                <a:spcPts val="0"/>
              </a:spcAft>
              <a:defRPr/>
            </a:pPr>
            <a:r>
              <a:rPr lang="en-GB" sz="1600" dirty="0">
                <a:latin typeface="Century Gothic" panose="020B0502020202020204" pitchFamily="34" charset="0"/>
              </a:rPr>
              <a:t>e.g. Dyslexia, GDD, SLD</a:t>
            </a:r>
          </a:p>
        </p:txBody>
      </p:sp>
      <p:sp>
        <p:nvSpPr>
          <p:cNvPr id="8" name="Cloud Callout 7"/>
          <p:cNvSpPr/>
          <p:nvPr/>
        </p:nvSpPr>
        <p:spPr>
          <a:xfrm>
            <a:off x="528321" y="5108576"/>
            <a:ext cx="3207654" cy="1557338"/>
          </a:xfrm>
          <a:prstGeom prst="cloudCallout">
            <a:avLst>
              <a:gd name="adj1" fmla="val 76681"/>
              <a:gd name="adj2" fmla="val -24773"/>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eaLnBrk="1" fontAlgn="auto" hangingPunct="1">
              <a:spcBef>
                <a:spcPts val="0"/>
              </a:spcBef>
              <a:spcAft>
                <a:spcPts val="0"/>
              </a:spcAft>
              <a:defRPr/>
            </a:pPr>
            <a:r>
              <a:rPr lang="en-GB" sz="1400" dirty="0">
                <a:latin typeface="Century Gothic" panose="020B0502020202020204" pitchFamily="34" charset="0"/>
              </a:rPr>
              <a:t>e.g. Speech and Language, Autism, Developmental Language Disorder</a:t>
            </a:r>
          </a:p>
        </p:txBody>
      </p:sp>
      <p:sp>
        <p:nvSpPr>
          <p:cNvPr id="9" name="Cloud Callout 8"/>
          <p:cNvSpPr/>
          <p:nvPr/>
        </p:nvSpPr>
        <p:spPr>
          <a:xfrm>
            <a:off x="1179513" y="2663825"/>
            <a:ext cx="2712914" cy="1557338"/>
          </a:xfrm>
          <a:prstGeom prst="cloudCallout">
            <a:avLst>
              <a:gd name="adj1" fmla="val 78267"/>
              <a:gd name="adj2" fmla="val 18170"/>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eaLnBrk="1" fontAlgn="auto" hangingPunct="1">
              <a:spcBef>
                <a:spcPts val="0"/>
              </a:spcBef>
              <a:spcAft>
                <a:spcPts val="0"/>
              </a:spcAft>
              <a:defRPr/>
            </a:pPr>
            <a:r>
              <a:rPr lang="en-GB" sz="1600" dirty="0">
                <a:latin typeface="Century Gothic" panose="020B0502020202020204" pitchFamily="34" charset="0"/>
              </a:rPr>
              <a:t>e.g. Attachment disorder, ADHD, Anxiety</a:t>
            </a:r>
          </a:p>
        </p:txBody>
      </p:sp>
      <p:pic>
        <p:nvPicPr>
          <p:cNvPr id="22536" name="Picture 9">
            <a:hlinkClick r:id="rId7" action="ppaction://hlinksldjump"/>
          </p:cNvPr>
          <p:cNvPicPr>
            <a:picLocks noChangeAspect="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7" name="TextBox 2"/>
          <p:cNvSpPr txBox="1">
            <a:spLocks noChangeArrowheads="1"/>
          </p:cNvSpPr>
          <p:nvPr/>
        </p:nvSpPr>
        <p:spPr bwMode="auto">
          <a:xfrm>
            <a:off x="245406" y="937774"/>
            <a:ext cx="11946594"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egoe Print" panose="02000600000000000000" pitchFamily="2" charset="0"/>
              </a:defRPr>
            </a:lvl1pPr>
            <a:lvl2pPr marL="742950" indent="-285750">
              <a:defRPr>
                <a:solidFill>
                  <a:schemeClr val="tx1"/>
                </a:solidFill>
                <a:latin typeface="Segoe Print" panose="02000600000000000000" pitchFamily="2" charset="0"/>
              </a:defRPr>
            </a:lvl2pPr>
            <a:lvl3pPr marL="1143000" indent="-228600">
              <a:defRPr>
                <a:solidFill>
                  <a:schemeClr val="tx1"/>
                </a:solidFill>
                <a:latin typeface="Segoe Print" panose="02000600000000000000" pitchFamily="2" charset="0"/>
              </a:defRPr>
            </a:lvl3pPr>
            <a:lvl4pPr marL="1600200" indent="-228600">
              <a:defRPr>
                <a:solidFill>
                  <a:schemeClr val="tx1"/>
                </a:solidFill>
                <a:latin typeface="Segoe Print" panose="02000600000000000000" pitchFamily="2" charset="0"/>
              </a:defRPr>
            </a:lvl4pPr>
            <a:lvl5pPr marL="2057400" indent="-228600">
              <a:defRPr>
                <a:solidFill>
                  <a:schemeClr val="tx1"/>
                </a:solidFill>
                <a:latin typeface="Segoe Print" panose="02000600000000000000" pitchFamily="2" charset="0"/>
              </a:defRPr>
            </a:lvl5pPr>
            <a:lvl6pPr marL="2514600" indent="-228600" fontAlgn="base">
              <a:spcBef>
                <a:spcPct val="0"/>
              </a:spcBef>
              <a:spcAft>
                <a:spcPct val="0"/>
              </a:spcAft>
              <a:defRPr>
                <a:solidFill>
                  <a:schemeClr val="tx1"/>
                </a:solidFill>
                <a:latin typeface="Segoe Print" panose="02000600000000000000" pitchFamily="2" charset="0"/>
              </a:defRPr>
            </a:lvl6pPr>
            <a:lvl7pPr marL="2971800" indent="-228600" fontAlgn="base">
              <a:spcBef>
                <a:spcPct val="0"/>
              </a:spcBef>
              <a:spcAft>
                <a:spcPct val="0"/>
              </a:spcAft>
              <a:defRPr>
                <a:solidFill>
                  <a:schemeClr val="tx1"/>
                </a:solidFill>
                <a:latin typeface="Segoe Print" panose="02000600000000000000" pitchFamily="2" charset="0"/>
              </a:defRPr>
            </a:lvl7pPr>
            <a:lvl8pPr marL="3429000" indent="-228600" fontAlgn="base">
              <a:spcBef>
                <a:spcPct val="0"/>
              </a:spcBef>
              <a:spcAft>
                <a:spcPct val="0"/>
              </a:spcAft>
              <a:defRPr>
                <a:solidFill>
                  <a:schemeClr val="tx1"/>
                </a:solidFill>
                <a:latin typeface="Segoe Print" panose="02000600000000000000" pitchFamily="2" charset="0"/>
              </a:defRPr>
            </a:lvl8pPr>
            <a:lvl9pPr marL="3886200" indent="-228600" fontAlgn="base">
              <a:spcBef>
                <a:spcPct val="0"/>
              </a:spcBef>
              <a:spcAft>
                <a:spcPct val="0"/>
              </a:spcAft>
              <a:defRPr>
                <a:solidFill>
                  <a:schemeClr val="tx1"/>
                </a:solidFill>
                <a:latin typeface="Segoe Print" panose="02000600000000000000" pitchFamily="2" charset="0"/>
              </a:defRPr>
            </a:lvl9pPr>
          </a:lstStyle>
          <a:p>
            <a:pPr eaLnBrk="1" hangingPunct="1">
              <a:spcAft>
                <a:spcPts val="600"/>
              </a:spcAft>
            </a:pPr>
            <a:r>
              <a:rPr lang="en-GB" altLang="en-US" dirty="0">
                <a:solidFill>
                  <a:schemeClr val="accent6">
                    <a:lumMod val="50000"/>
                  </a:schemeClr>
                </a:solidFill>
                <a:latin typeface="Century Gothic" panose="020B0502020202020204" pitchFamily="34" charset="0"/>
              </a:rPr>
              <a:t>Sawley Junior School is part of ONE Academy Trust.  </a:t>
            </a:r>
          </a:p>
          <a:p>
            <a:pPr eaLnBrk="1" hangingPunct="1">
              <a:spcAft>
                <a:spcPts val="600"/>
              </a:spcAft>
            </a:pPr>
            <a:r>
              <a:rPr lang="en-GB" altLang="en-US" dirty="0">
                <a:solidFill>
                  <a:schemeClr val="accent6">
                    <a:lumMod val="50000"/>
                  </a:schemeClr>
                </a:solidFill>
                <a:latin typeface="Century Gothic" panose="020B0502020202020204" pitchFamily="34" charset="0"/>
              </a:rPr>
              <a:t>We are based on the same site as Sawley Infant &amp; Nursery School and cater for children aged 7 to 11 years old.  </a:t>
            </a:r>
          </a:p>
          <a:p>
            <a:pPr eaLnBrk="1" hangingPunct="1"/>
            <a:r>
              <a:rPr lang="en-GB" altLang="en-US" dirty="0">
                <a:solidFill>
                  <a:schemeClr val="accent6">
                    <a:lumMod val="50000"/>
                  </a:schemeClr>
                </a:solidFill>
                <a:latin typeface="Century Gothic" panose="020B0502020202020204" pitchFamily="34" charset="0"/>
              </a:rPr>
              <a:t>Our school currently provides additional and/or different provision for a range of needs, including: </a:t>
            </a:r>
          </a:p>
          <a:p>
            <a:pPr eaLnBrk="1" hangingPunct="1"/>
            <a:endParaRPr lang="en-GB" altLang="en-US" dirty="0">
              <a:latin typeface="Century Gothic" panose="020B0502020202020204" pitchFamily="34" charset="0"/>
            </a:endParaRP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3369" y="92075"/>
            <a:ext cx="10058400" cy="1219200"/>
          </a:xfrm>
        </p:spPr>
        <p:txBody>
          <a:bodyPr rtlCol="0">
            <a:noAutofit/>
          </a:bodyPr>
          <a:lstStyle/>
          <a:p>
            <a:pPr fontAlgn="auto">
              <a:spcAft>
                <a:spcPts val="0"/>
              </a:spcAft>
              <a:defRPr/>
            </a:pPr>
            <a:r>
              <a:rPr lang="en-GB" altLang="en-US" sz="2800" b="1" dirty="0">
                <a:solidFill>
                  <a:srgbClr val="000000"/>
                </a:solidFill>
                <a:latin typeface="Century Gothic" panose="020B0502020202020204" pitchFamily="34" charset="0"/>
              </a:rPr>
              <a:t>Do children with SEND </a:t>
            </a:r>
            <a:br>
              <a:rPr lang="en-GB" altLang="en-US" sz="2800" b="1" dirty="0">
                <a:solidFill>
                  <a:srgbClr val="000000"/>
                </a:solidFill>
                <a:latin typeface="Century Gothic" panose="020B0502020202020204" pitchFamily="34" charset="0"/>
              </a:rPr>
            </a:br>
            <a:r>
              <a:rPr lang="en-GB" altLang="en-US" sz="2800" b="1" dirty="0">
                <a:solidFill>
                  <a:srgbClr val="000000"/>
                </a:solidFill>
                <a:latin typeface="Century Gothic" panose="020B0502020202020204" pitchFamily="34" charset="0"/>
              </a:rPr>
              <a:t>(Special Educational Needs and Disabilities) come to Sawley Junior School?</a:t>
            </a:r>
            <a:endParaRPr lang="en-US" sz="2800" b="1" dirty="0">
              <a:solidFill>
                <a:schemeClr val="tx1">
                  <a:lumMod val="50000"/>
                </a:schemeClr>
              </a:solidFill>
              <a:latin typeface="Century Gothic" panose="020B0502020202020204" pitchFamily="34" charset="0"/>
            </a:endParaRPr>
          </a:p>
        </p:txBody>
      </p:sp>
      <p:pic>
        <p:nvPicPr>
          <p:cNvPr id="23555" name="Picture Placeholder 15"/>
          <p:cNvPicPr>
            <a:picLocks noGrp="1" noChangeAspect="1"/>
          </p:cNvPicPr>
          <p:nvPr>
            <p:ph sz="half" idx="1"/>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32641" y="2087563"/>
            <a:ext cx="4252912" cy="3311525"/>
          </a:xfrm>
        </p:spPr>
      </p:pic>
      <p:sp>
        <p:nvSpPr>
          <p:cNvPr id="23556" name="Text Placeholder 13"/>
          <p:cNvSpPr>
            <a:spLocks noGrp="1"/>
          </p:cNvSpPr>
          <p:nvPr>
            <p:ph sz="half" idx="2"/>
          </p:nvPr>
        </p:nvSpPr>
        <p:spPr>
          <a:xfrm>
            <a:off x="4220271" y="2142691"/>
            <a:ext cx="7505496" cy="3135258"/>
          </a:xfrm>
        </p:spPr>
        <p:txBody>
          <a:bodyPr anchor="ctr"/>
          <a:lstStyle/>
          <a:p>
            <a:pPr marL="0" indent="0">
              <a:buFont typeface="Arial" panose="020B0604020202020204" pitchFamily="34" charset="0"/>
              <a:buNone/>
            </a:pPr>
            <a:r>
              <a:rPr lang="en-GB" altLang="en-US" dirty="0">
                <a:solidFill>
                  <a:schemeClr val="accent6">
                    <a:lumMod val="50000"/>
                  </a:schemeClr>
                </a:solidFill>
                <a:latin typeface="Century Gothic" panose="020B0502020202020204" pitchFamily="34" charset="0"/>
              </a:rPr>
              <a:t>We are committed to enabling all children to ‘Aspire, Achieve &amp; Thrive’.</a:t>
            </a:r>
          </a:p>
          <a:p>
            <a:pPr marL="0" indent="0">
              <a:buFont typeface="Arial" panose="020B0604020202020204" pitchFamily="34" charset="0"/>
              <a:buNone/>
            </a:pPr>
            <a:r>
              <a:rPr lang="en-GB" altLang="en-US" dirty="0">
                <a:solidFill>
                  <a:schemeClr val="accent6">
                    <a:lumMod val="50000"/>
                  </a:schemeClr>
                </a:solidFill>
                <a:latin typeface="Century Gothic" panose="020B0502020202020204" pitchFamily="34" charset="0"/>
              </a:rPr>
              <a:t>We have a SEND policy in place to support any children who require additional support. </a:t>
            </a:r>
          </a:p>
        </p:txBody>
      </p:sp>
      <p:pic>
        <p:nvPicPr>
          <p:cNvPr id="23557" name="Picture 6">
            <a:hlinkClick r:id="rId3" action="ppaction://hlinksldjump"/>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ight Arrow 2">
            <a:hlinkClick r:id="rId5" action="ppaction://hlinksldjump"/>
          </p:cNvPr>
          <p:cNvSpPr/>
          <p:nvPr/>
        </p:nvSpPr>
        <p:spPr>
          <a:xfrm>
            <a:off x="8796338" y="5399088"/>
            <a:ext cx="3090862" cy="12287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winkl" pitchFamily="2" charset="0"/>
              </a:rPr>
              <a:t>Accessibility</a:t>
            </a:r>
          </a:p>
        </p:txBody>
      </p:sp>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67084" y="148193"/>
            <a:ext cx="1545431" cy="1431933"/>
          </a:xfrm>
          <a:prstGeom prst="rect">
            <a:avLst/>
          </a:prstGeom>
        </p:spPr>
      </p:pic>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0407" y="823119"/>
            <a:ext cx="10058400" cy="5211762"/>
          </a:xfrm>
        </p:spPr>
        <p:txBody>
          <a:bodyPr rtlCol="0">
            <a:normAutofit/>
          </a:bodyPr>
          <a:lstStyle/>
          <a:p>
            <a:pPr marL="0" indent="0" fontAlgn="auto">
              <a:spcAft>
                <a:spcPts val="0"/>
              </a:spcAft>
              <a:buFont typeface="Arial" panose="020B0604020202020204" pitchFamily="34" charset="0"/>
              <a:buNone/>
              <a:defRPr/>
            </a:pPr>
            <a:r>
              <a:rPr lang="en-GB" sz="2000" dirty="0">
                <a:solidFill>
                  <a:schemeClr val="accent6">
                    <a:lumMod val="50000"/>
                  </a:schemeClr>
                </a:solidFill>
                <a:latin typeface="Century Gothic" panose="020B0502020202020204" pitchFamily="34" charset="0"/>
              </a:rPr>
              <a:t>Generally, the school is very spacious and is easily accessible for children who may need additional equipment. However, to increase accessibility a number of adaptations have been made to the school environment. These include:</a:t>
            </a:r>
          </a:p>
          <a:p>
            <a:pPr marL="347472" indent="-347472" fontAlgn="auto">
              <a:spcAft>
                <a:spcPts val="0"/>
              </a:spcAft>
              <a:defRPr/>
            </a:pPr>
            <a:r>
              <a:rPr lang="en-GB" sz="2000" dirty="0">
                <a:solidFill>
                  <a:schemeClr val="accent6">
                    <a:lumMod val="50000"/>
                  </a:schemeClr>
                </a:solidFill>
                <a:latin typeface="Century Gothic" panose="020B0502020202020204" pitchFamily="34" charset="0"/>
              </a:rPr>
              <a:t>Ramps have been added to areas necessary to ensure accessibility for all.</a:t>
            </a:r>
          </a:p>
          <a:p>
            <a:pPr marL="347472" indent="-347472" fontAlgn="auto">
              <a:spcAft>
                <a:spcPts val="0"/>
              </a:spcAft>
              <a:defRPr/>
            </a:pPr>
            <a:r>
              <a:rPr lang="en-GB" sz="2000" dirty="0">
                <a:solidFill>
                  <a:schemeClr val="accent6">
                    <a:lumMod val="50000"/>
                  </a:schemeClr>
                </a:solidFill>
                <a:latin typeface="Century Gothic" panose="020B0502020202020204" pitchFamily="34" charset="0"/>
              </a:rPr>
              <a:t>We have two accessible toilets: one fitted with accessible shower facility, the other includes a change bed and hoist.</a:t>
            </a:r>
          </a:p>
          <a:p>
            <a:pPr marL="347472" indent="-347472" fontAlgn="auto">
              <a:spcAft>
                <a:spcPts val="0"/>
              </a:spcAft>
              <a:defRPr/>
            </a:pPr>
            <a:r>
              <a:rPr lang="en-GB" sz="2000" dirty="0">
                <a:solidFill>
                  <a:schemeClr val="accent6">
                    <a:lumMod val="50000"/>
                  </a:schemeClr>
                </a:solidFill>
                <a:latin typeface="Century Gothic" panose="020B0502020202020204" pitchFamily="34" charset="0"/>
              </a:rPr>
              <a:t>Outside, children have access to two large playgrounds and a large school field. All of which can be accessed by all children. There are opportunities for outdoor learning for all children and raised planters for children to grow plants and flowers.</a:t>
            </a:r>
          </a:p>
          <a:p>
            <a:pPr marL="347472" indent="-347472" fontAlgn="auto">
              <a:spcAft>
                <a:spcPts val="0"/>
              </a:spcAft>
              <a:defRPr/>
            </a:pPr>
            <a:r>
              <a:rPr lang="en-GB" sz="2000" dirty="0">
                <a:solidFill>
                  <a:schemeClr val="accent6">
                    <a:lumMod val="50000"/>
                  </a:schemeClr>
                </a:solidFill>
                <a:latin typeface="Century Gothic" panose="020B0502020202020204" pitchFamily="34" charset="0"/>
              </a:rPr>
              <a:t>A trim trail is installed and is designed to increase accessibility for all children.</a:t>
            </a:r>
          </a:p>
        </p:txBody>
      </p:sp>
      <p:pic>
        <p:nvPicPr>
          <p:cNvPr id="24579" name="Picture 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Callout 4"/>
          <p:cNvSpPr/>
          <p:nvPr/>
        </p:nvSpPr>
        <p:spPr>
          <a:xfrm>
            <a:off x="5038508" y="5344160"/>
            <a:ext cx="5043104" cy="1135850"/>
          </a:xfrm>
          <a:prstGeom prst="wedgeEllipseCallout">
            <a:avLst>
              <a:gd name="adj1" fmla="val 66853"/>
              <a:gd name="adj2" fmla="val -81380"/>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sz="2400" b="1" dirty="0">
                <a:solidFill>
                  <a:schemeClr val="bg1"/>
                </a:solidFill>
                <a:latin typeface="Century Gothic" panose="020B0502020202020204" pitchFamily="34" charset="0"/>
              </a:rPr>
              <a:t>How accessible is the school environment?</a:t>
            </a:r>
            <a:endParaRPr lang="en-GB" altLang="en-US" sz="2400" b="1" dirty="0">
              <a:solidFill>
                <a:schemeClr val="bg1"/>
              </a:solidFill>
              <a:latin typeface="Century Gothic" panose="020B0502020202020204" pitchFamily="34" charset="0"/>
            </a:endParaRPr>
          </a:p>
        </p:txBody>
      </p:sp>
      <p:pic>
        <p:nvPicPr>
          <p:cNvPr id="24581"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601325" y="4062413"/>
            <a:ext cx="1370013" cy="221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266338" y="133351"/>
            <a:ext cx="4971868" cy="434974"/>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latin typeface="Century Gothic" panose="020B0502020202020204" pitchFamily="34" charset="0"/>
              </a:rPr>
              <a:t>Aspire… Achieve… Thrive…</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255213" y="-290512"/>
            <a:ext cx="9907587" cy="100899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Century Gothic" panose="020B0502020202020204" pitchFamily="34" charset="0"/>
              </a:rPr>
              <a:t>What extra curricular activities are available for pupils with SEND?</a:t>
            </a:r>
          </a:p>
        </p:txBody>
      </p:sp>
      <p:sp>
        <p:nvSpPr>
          <p:cNvPr id="3" name="Content Placeholder 2"/>
          <p:cNvSpPr>
            <a:spLocks noGrp="1"/>
          </p:cNvSpPr>
          <p:nvPr>
            <p:ph idx="1"/>
          </p:nvPr>
        </p:nvSpPr>
        <p:spPr>
          <a:xfrm>
            <a:off x="301626" y="900203"/>
            <a:ext cx="10058400" cy="1500188"/>
          </a:xfrm>
        </p:spPr>
        <p:txBody>
          <a:bodyPr rtlCol="0">
            <a:noAutofit/>
          </a:bodyPr>
          <a:lstStyle/>
          <a:p>
            <a:pPr marL="0" indent="0" fontAlgn="auto">
              <a:lnSpc>
                <a:spcPct val="170000"/>
              </a:lnSpc>
              <a:spcAft>
                <a:spcPts val="0"/>
              </a:spcAft>
              <a:buFont typeface="Arial" panose="020B0604020202020204" pitchFamily="34" charset="0"/>
              <a:buNone/>
              <a:defRPr/>
            </a:pPr>
            <a:r>
              <a:rPr lang="en-GB" sz="1800" b="1" dirty="0">
                <a:solidFill>
                  <a:schemeClr val="accent6">
                    <a:lumMod val="50000"/>
                  </a:schemeClr>
                </a:solidFill>
                <a:latin typeface="Century Gothic" panose="020B0502020202020204" pitchFamily="34" charset="0"/>
              </a:rPr>
              <a:t>We provide a wide range of activities at lunch time and play time. All children are welcome to join in with games, activities and clubs during these times. </a:t>
            </a:r>
          </a:p>
          <a:p>
            <a:pPr marL="0" indent="0" fontAlgn="auto">
              <a:lnSpc>
                <a:spcPct val="170000"/>
              </a:lnSpc>
              <a:spcAft>
                <a:spcPts val="0"/>
              </a:spcAft>
              <a:buFont typeface="Arial" panose="020B0604020202020204" pitchFamily="34" charset="0"/>
              <a:buNone/>
              <a:defRPr/>
            </a:pPr>
            <a:r>
              <a:rPr lang="en-GB" sz="1800" b="1" dirty="0">
                <a:solidFill>
                  <a:schemeClr val="accent6">
                    <a:lumMod val="50000"/>
                  </a:schemeClr>
                </a:solidFill>
                <a:latin typeface="Century Gothic" panose="020B0502020202020204" pitchFamily="34" charset="0"/>
              </a:rPr>
              <a:t>After school activities are planned to ensure there is something for everyone. </a:t>
            </a:r>
          </a:p>
          <a:p>
            <a:pPr marL="0" indent="0" fontAlgn="auto">
              <a:lnSpc>
                <a:spcPct val="170000"/>
              </a:lnSpc>
              <a:spcAft>
                <a:spcPts val="0"/>
              </a:spcAft>
              <a:buFont typeface="Arial" panose="020B0604020202020204" pitchFamily="34" charset="0"/>
              <a:buNone/>
              <a:defRPr/>
            </a:pPr>
            <a:r>
              <a:rPr lang="en-GB" sz="1800" b="1" dirty="0">
                <a:solidFill>
                  <a:schemeClr val="accent6">
                    <a:lumMod val="50000"/>
                  </a:schemeClr>
                </a:solidFill>
                <a:latin typeface="Century Gothic" panose="020B0502020202020204" pitchFamily="34" charset="0"/>
              </a:rPr>
              <a:t>All of our extra-curricular activities and school visits are available to all our children.  No child is ever excluded from taking part in these activities because of their SEN or disability.</a:t>
            </a:r>
          </a:p>
        </p:txBody>
      </p:sp>
      <p:pic>
        <p:nvPicPr>
          <p:cNvPr id="25610" name="Picture 1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103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10"/>
          <p:cNvGrpSpPr/>
          <p:nvPr/>
        </p:nvGrpSpPr>
        <p:grpSpPr>
          <a:xfrm>
            <a:off x="417994" y="4528390"/>
            <a:ext cx="11216958" cy="1593498"/>
            <a:chOff x="0" y="0"/>
            <a:chExt cx="6262370" cy="838200"/>
          </a:xfrm>
        </p:grpSpPr>
        <p:pic>
          <p:nvPicPr>
            <p:cNvPr id="12" name="Picture 11" descr="Gardeni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6725" y="38100"/>
              <a:ext cx="514350" cy="789305"/>
            </a:xfrm>
            <a:prstGeom prst="rect">
              <a:avLst/>
            </a:prstGeom>
            <a:noFill/>
            <a:ln>
              <a:noFill/>
            </a:ln>
          </p:spPr>
        </p:pic>
        <p:pic>
          <p:nvPicPr>
            <p:cNvPr id="13" name="Picture 12" descr="Cooki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0"/>
              <a:ext cx="478790" cy="828675"/>
            </a:xfrm>
            <a:prstGeom prst="rect">
              <a:avLst/>
            </a:prstGeom>
            <a:noFill/>
            <a:ln>
              <a:noFill/>
            </a:ln>
          </p:spPr>
        </p:pic>
        <p:pic>
          <p:nvPicPr>
            <p:cNvPr id="14" name="Picture 13" descr="Art"/>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81075" y="38100"/>
              <a:ext cx="568325" cy="732790"/>
            </a:xfrm>
            <a:prstGeom prst="rect">
              <a:avLst/>
            </a:prstGeom>
            <a:noFill/>
            <a:ln>
              <a:noFill/>
            </a:ln>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581150" y="38100"/>
              <a:ext cx="455295" cy="732790"/>
            </a:xfrm>
            <a:prstGeom prst="rect">
              <a:avLst/>
            </a:prstGeom>
            <a:noFill/>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971675" y="38100"/>
              <a:ext cx="562610" cy="742315"/>
            </a:xfrm>
            <a:prstGeom prst="rect">
              <a:avLst/>
            </a:prstGeom>
            <a:noFill/>
          </p:spPr>
        </p:pic>
        <p:pic>
          <p:nvPicPr>
            <p:cNvPr id="17" name="Picture 16"/>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533650" y="38100"/>
              <a:ext cx="433070" cy="758190"/>
            </a:xfrm>
            <a:prstGeom prst="rect">
              <a:avLst/>
            </a:prstGeom>
            <a:noFill/>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2962275" y="38100"/>
              <a:ext cx="558165" cy="758190"/>
            </a:xfrm>
            <a:prstGeom prst="rect">
              <a:avLst/>
            </a:prstGeom>
            <a:noFill/>
          </p:spPr>
        </p:pic>
        <p:pic>
          <p:nvPicPr>
            <p:cNvPr id="19" name="Picture 18"/>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552825" y="66675"/>
              <a:ext cx="499745" cy="732790"/>
            </a:xfrm>
            <a:prstGeom prst="rect">
              <a:avLst/>
            </a:prstGeom>
            <a:noFill/>
          </p:spPr>
        </p:pic>
        <p:pic>
          <p:nvPicPr>
            <p:cNvPr id="20" name="Picture 19" descr="Ukelele"/>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057650" y="57150"/>
              <a:ext cx="467995" cy="739140"/>
            </a:xfrm>
            <a:prstGeom prst="rect">
              <a:avLst/>
            </a:prstGeom>
            <a:noFill/>
            <a:ln>
              <a:noFill/>
            </a:ln>
          </p:spPr>
        </p:pic>
        <p:pic>
          <p:nvPicPr>
            <p:cNvPr id="21" name="Picture 20" descr="Maths"/>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524375" y="76200"/>
              <a:ext cx="508635" cy="752475"/>
            </a:xfrm>
            <a:prstGeom prst="rect">
              <a:avLst/>
            </a:prstGeom>
            <a:noFill/>
            <a:ln>
              <a:noFill/>
            </a:ln>
          </p:spPr>
        </p:pic>
        <p:pic>
          <p:nvPicPr>
            <p:cNvPr id="22" name="Picture 21" descr="Computing"/>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029200" y="76200"/>
              <a:ext cx="535305" cy="758190"/>
            </a:xfrm>
            <a:prstGeom prst="rect">
              <a:avLst/>
            </a:prstGeom>
            <a:noFill/>
            <a:ln>
              <a:noFill/>
            </a:ln>
          </p:spPr>
        </p:pic>
        <p:pic>
          <p:nvPicPr>
            <p:cNvPr id="23" name="Picture 22"/>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5562600" y="47625"/>
              <a:ext cx="699770" cy="790575"/>
            </a:xfrm>
            <a:prstGeom prst="rect">
              <a:avLst/>
            </a:prstGeom>
            <a:noFill/>
          </p:spPr>
        </p:pic>
      </p:gr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p:cNvSpPr>
            <a:spLocks noGrp="1"/>
          </p:cNvSpPr>
          <p:nvPr>
            <p:ph type="title"/>
          </p:nvPr>
        </p:nvSpPr>
        <p:spPr>
          <a:xfrm>
            <a:off x="104775" y="0"/>
            <a:ext cx="7889694" cy="56732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Twinkl" pitchFamily="2" charset="0"/>
              </a:rPr>
              <a:t>How does the school know if my child has SEND?</a:t>
            </a:r>
          </a:p>
        </p:txBody>
      </p:sp>
      <p:sp>
        <p:nvSpPr>
          <p:cNvPr id="11" name="Cloud 10"/>
          <p:cNvSpPr/>
          <p:nvPr/>
        </p:nvSpPr>
        <p:spPr>
          <a:xfrm>
            <a:off x="52388" y="4519613"/>
            <a:ext cx="2925762" cy="1790700"/>
          </a:xfrm>
          <a:prstGeom prst="cloud">
            <a:avLst/>
          </a:prstGeom>
          <a:ln>
            <a:solidFill>
              <a:srgbClr val="6600FF"/>
            </a:solidFill>
          </a:ln>
        </p:spPr>
        <p:style>
          <a:lnRef idx="2">
            <a:schemeClr val="accent5"/>
          </a:lnRef>
          <a:fillRef idx="1">
            <a:schemeClr val="lt1"/>
          </a:fillRef>
          <a:effectRef idx="0">
            <a:schemeClr val="accent5"/>
          </a:effectRef>
          <a:fontRef idx="minor">
            <a:schemeClr val="dk1"/>
          </a:fontRef>
        </p:style>
        <p:txBody>
          <a:bodyPr anchor="ctr"/>
          <a:lstStyle/>
          <a:p>
            <a:pPr algn="ctr" eaLnBrk="1" fontAlgn="auto" hangingPunct="1">
              <a:spcBef>
                <a:spcPts val="0"/>
              </a:spcBef>
              <a:spcAft>
                <a:spcPts val="0"/>
              </a:spcAft>
              <a:defRPr/>
            </a:pPr>
            <a:r>
              <a:rPr lang="en-GB" sz="1400" dirty="0">
                <a:solidFill>
                  <a:schemeClr val="accent6">
                    <a:lumMod val="50000"/>
                  </a:schemeClr>
                </a:solidFill>
                <a:latin typeface="Century Gothic" panose="020B0502020202020204" pitchFamily="34" charset="0"/>
              </a:rPr>
              <a:t>The SENDCo will observe at any point to offer support or suggest a referral to an external agency. </a:t>
            </a:r>
            <a:endParaRPr lang="en-US" sz="1400" dirty="0">
              <a:solidFill>
                <a:schemeClr val="accent6">
                  <a:lumMod val="50000"/>
                </a:schemeClr>
              </a:solidFill>
              <a:latin typeface="Century Gothic" panose="020B0502020202020204" pitchFamily="34" charset="0"/>
            </a:endParaRPr>
          </a:p>
        </p:txBody>
      </p:sp>
      <p:sp>
        <p:nvSpPr>
          <p:cNvPr id="10" name="Cloud 9"/>
          <p:cNvSpPr/>
          <p:nvPr/>
        </p:nvSpPr>
        <p:spPr>
          <a:xfrm>
            <a:off x="9123363" y="4588838"/>
            <a:ext cx="2927350" cy="2054225"/>
          </a:xfrm>
          <a:prstGeom prst="cloud">
            <a:avLst/>
          </a:prstGeom>
          <a:ln>
            <a:solidFill>
              <a:srgbClr val="6600FF"/>
            </a:solidFill>
          </a:ln>
        </p:spPr>
        <p:style>
          <a:lnRef idx="2">
            <a:schemeClr val="accent5"/>
          </a:lnRef>
          <a:fillRef idx="1">
            <a:schemeClr val="lt1"/>
          </a:fillRef>
          <a:effectRef idx="0">
            <a:schemeClr val="accent5"/>
          </a:effectRef>
          <a:fontRef idx="minor">
            <a:schemeClr val="dk1"/>
          </a:fontRef>
        </p:style>
        <p:txBody>
          <a:bodyPr anchor="ctr"/>
          <a:lstStyle/>
          <a:p>
            <a:pPr algn="ctr" eaLnBrk="1" fontAlgn="auto" hangingPunct="1">
              <a:spcBef>
                <a:spcPts val="0"/>
              </a:spcBef>
              <a:spcAft>
                <a:spcPts val="0"/>
              </a:spcAft>
            </a:pPr>
            <a:r>
              <a:rPr lang="en-GB" sz="1400" dirty="0">
                <a:solidFill>
                  <a:schemeClr val="accent6">
                    <a:lumMod val="50000"/>
                  </a:schemeClr>
                </a:solidFill>
                <a:latin typeface="Century Gothic" panose="020B0502020202020204" pitchFamily="34" charset="0"/>
              </a:rPr>
              <a:t>Slow progress and low attainment will not automatically mean a child is recorded as having SEND. </a:t>
            </a:r>
            <a:endParaRPr lang="en-US" sz="1400" dirty="0">
              <a:solidFill>
                <a:schemeClr val="accent6">
                  <a:lumMod val="50000"/>
                </a:schemeClr>
              </a:solidFill>
              <a:latin typeface="Century Gothic" panose="020B0502020202020204" pitchFamily="34" charset="0"/>
            </a:endParaRPr>
          </a:p>
        </p:txBody>
      </p:sp>
      <p:pic>
        <p:nvPicPr>
          <p:cNvPr id="26629" name="Picture 11">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252411" y="571009"/>
            <a:ext cx="11684000" cy="2516073"/>
          </a:xfrm>
          <a:prstGeom prst="rect">
            <a:avLst/>
          </a:prstGeom>
          <a:noFill/>
        </p:spPr>
        <p:txBody>
          <a:bodyPr>
            <a:spAutoFit/>
          </a:bodyPr>
          <a:lstStyle/>
          <a:p>
            <a:pPr eaLnBrk="1" fontAlgn="auto" hangingPunct="1">
              <a:lnSpc>
                <a:spcPct val="125000"/>
              </a:lnSpc>
              <a:spcBef>
                <a:spcPts val="0"/>
              </a:spcBef>
              <a:spcAft>
                <a:spcPts val="0"/>
              </a:spcAft>
              <a:defRPr/>
            </a:pPr>
            <a:r>
              <a:rPr lang="en-GB" dirty="0">
                <a:solidFill>
                  <a:schemeClr val="accent6">
                    <a:lumMod val="50000"/>
                  </a:schemeClr>
                </a:solidFill>
                <a:latin typeface="Century Gothic" panose="020B0502020202020204" pitchFamily="34" charset="0"/>
              </a:rPr>
              <a:t>We assess each child’s current skills and levels of attainment on entry to the school, which will build on previous settings information. Class teachers will make regular assessments of progress for all children and identify those whose progress:</a:t>
            </a:r>
          </a:p>
          <a:p>
            <a:pPr marL="742950" lvl="1" indent="-285750" eaLnBrk="1" fontAlgn="auto" hangingPunct="1">
              <a:lnSpc>
                <a:spcPct val="125000"/>
              </a:lnSpc>
              <a:spcBef>
                <a:spcPts val="0"/>
              </a:spcBef>
              <a:spcAft>
                <a:spcPts val="0"/>
              </a:spcAft>
              <a:buFont typeface="Arial" panose="020B0604020202020204" pitchFamily="34" charset="0"/>
              <a:buChar char="•"/>
              <a:defRPr/>
            </a:pPr>
            <a:r>
              <a:rPr lang="en-GB" dirty="0">
                <a:solidFill>
                  <a:schemeClr val="accent6">
                    <a:lumMod val="50000"/>
                  </a:schemeClr>
                </a:solidFill>
                <a:latin typeface="Century Gothic" panose="020B0502020202020204" pitchFamily="34" charset="0"/>
              </a:rPr>
              <a:t>Is significantly slower than that of their peers starting from the same baseline</a:t>
            </a:r>
          </a:p>
          <a:p>
            <a:pPr marL="742950" lvl="1" indent="-285750" eaLnBrk="1" fontAlgn="auto" hangingPunct="1">
              <a:lnSpc>
                <a:spcPct val="125000"/>
              </a:lnSpc>
              <a:spcBef>
                <a:spcPts val="0"/>
              </a:spcBef>
              <a:spcAft>
                <a:spcPts val="0"/>
              </a:spcAft>
              <a:buFont typeface="Arial" panose="020B0604020202020204" pitchFamily="34" charset="0"/>
              <a:buChar char="•"/>
              <a:defRPr/>
            </a:pPr>
            <a:r>
              <a:rPr lang="en-GB" dirty="0">
                <a:solidFill>
                  <a:schemeClr val="accent6">
                    <a:lumMod val="50000"/>
                  </a:schemeClr>
                </a:solidFill>
                <a:latin typeface="Century Gothic" panose="020B0502020202020204" pitchFamily="34" charset="0"/>
              </a:rPr>
              <a:t>Fails to match or better the child’s previous rate of progress</a:t>
            </a:r>
          </a:p>
          <a:p>
            <a:pPr marL="742950" lvl="1" indent="-285750" eaLnBrk="1" fontAlgn="auto" hangingPunct="1">
              <a:lnSpc>
                <a:spcPct val="125000"/>
              </a:lnSpc>
              <a:spcBef>
                <a:spcPts val="0"/>
              </a:spcBef>
              <a:spcAft>
                <a:spcPts val="0"/>
              </a:spcAft>
              <a:buFont typeface="Arial" panose="020B0604020202020204" pitchFamily="34" charset="0"/>
              <a:buChar char="•"/>
              <a:defRPr/>
            </a:pPr>
            <a:r>
              <a:rPr lang="en-GB" dirty="0">
                <a:solidFill>
                  <a:schemeClr val="accent6">
                    <a:lumMod val="50000"/>
                  </a:schemeClr>
                </a:solidFill>
                <a:latin typeface="Century Gothic" panose="020B0502020202020204" pitchFamily="34" charset="0"/>
              </a:rPr>
              <a:t>Fails to close the attainment gap between the child and their peers</a:t>
            </a:r>
          </a:p>
          <a:p>
            <a:pPr marL="742950" lvl="1" indent="-285750" eaLnBrk="1" fontAlgn="auto" hangingPunct="1">
              <a:lnSpc>
                <a:spcPct val="125000"/>
              </a:lnSpc>
              <a:spcBef>
                <a:spcPts val="0"/>
              </a:spcBef>
              <a:spcAft>
                <a:spcPts val="0"/>
              </a:spcAft>
              <a:buFont typeface="Arial" panose="020B0604020202020204" pitchFamily="34" charset="0"/>
              <a:buChar char="•"/>
              <a:defRPr/>
            </a:pPr>
            <a:r>
              <a:rPr lang="en-GB" dirty="0">
                <a:solidFill>
                  <a:schemeClr val="accent6">
                    <a:lumMod val="50000"/>
                  </a:schemeClr>
                </a:solidFill>
                <a:latin typeface="Century Gothic" panose="020B0502020202020204" pitchFamily="34" charset="0"/>
              </a:rPr>
              <a:t>Widens the attainment gap</a:t>
            </a:r>
          </a:p>
        </p:txBody>
      </p:sp>
      <p:graphicFrame>
        <p:nvGraphicFramePr>
          <p:cNvPr id="9" name="Diagram 8"/>
          <p:cNvGraphicFramePr/>
          <p:nvPr>
            <p:extLst>
              <p:ext uri="{D42A27DB-BD31-4B8C-83A1-F6EECF244321}">
                <p14:modId xmlns:p14="http://schemas.microsoft.com/office/powerpoint/2010/main" val="3482152781"/>
              </p:ext>
            </p:extLst>
          </p:nvPr>
        </p:nvGraphicFramePr>
        <p:xfrm>
          <a:off x="462228" y="2770878"/>
          <a:ext cx="11264366" cy="191095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Cloud 12"/>
          <p:cNvSpPr/>
          <p:nvPr/>
        </p:nvSpPr>
        <p:spPr>
          <a:xfrm>
            <a:off x="3030538" y="4829175"/>
            <a:ext cx="2925762" cy="1947863"/>
          </a:xfrm>
          <a:prstGeom prst="cloud">
            <a:avLst/>
          </a:prstGeom>
          <a:ln>
            <a:solidFill>
              <a:srgbClr val="6600FF"/>
            </a:solidFill>
          </a:ln>
        </p:spPr>
        <p:style>
          <a:lnRef idx="2">
            <a:schemeClr val="accent5"/>
          </a:lnRef>
          <a:fillRef idx="1">
            <a:schemeClr val="lt1"/>
          </a:fillRef>
          <a:effectRef idx="0">
            <a:schemeClr val="accent5"/>
          </a:effectRef>
          <a:fontRef idx="minor">
            <a:schemeClr val="dk1"/>
          </a:fontRef>
        </p:style>
        <p:txBody>
          <a:bodyPr anchor="ctr"/>
          <a:lstStyle/>
          <a:p>
            <a:pPr algn="ctr" eaLnBrk="1" fontAlgn="auto" hangingPunct="1">
              <a:spcBef>
                <a:spcPts val="0"/>
              </a:spcBef>
              <a:spcAft>
                <a:spcPts val="0"/>
              </a:spcAft>
            </a:pPr>
            <a:r>
              <a:rPr lang="en-GB" sz="1400" dirty="0">
                <a:solidFill>
                  <a:schemeClr val="accent6">
                    <a:lumMod val="50000"/>
                  </a:schemeClr>
                </a:solidFill>
                <a:latin typeface="Century Gothic" panose="020B0502020202020204" pitchFamily="34" charset="0"/>
              </a:rPr>
              <a:t>Standardised assessments or a small steps profile may be completed to provide more detailed information. </a:t>
            </a:r>
            <a:endParaRPr lang="en-US" sz="1400" dirty="0">
              <a:solidFill>
                <a:schemeClr val="accent6">
                  <a:lumMod val="50000"/>
                </a:schemeClr>
              </a:solidFill>
              <a:latin typeface="Century Gothic" panose="020B0502020202020204" pitchFamily="34" charset="0"/>
            </a:endParaRPr>
          </a:p>
        </p:txBody>
      </p:sp>
      <p:sp>
        <p:nvSpPr>
          <p:cNvPr id="14" name="Cloud 13"/>
          <p:cNvSpPr/>
          <p:nvPr/>
        </p:nvSpPr>
        <p:spPr>
          <a:xfrm>
            <a:off x="6019800" y="4462465"/>
            <a:ext cx="3141662" cy="2180598"/>
          </a:xfrm>
          <a:prstGeom prst="cloud">
            <a:avLst/>
          </a:prstGeom>
          <a:ln>
            <a:solidFill>
              <a:srgbClr val="6600FF"/>
            </a:solidFill>
          </a:ln>
        </p:spPr>
        <p:style>
          <a:lnRef idx="2">
            <a:schemeClr val="accent5"/>
          </a:lnRef>
          <a:fillRef idx="1">
            <a:schemeClr val="lt1"/>
          </a:fillRef>
          <a:effectRef idx="0">
            <a:schemeClr val="accent5"/>
          </a:effectRef>
          <a:fontRef idx="minor">
            <a:schemeClr val="dk1"/>
          </a:fontRef>
        </p:style>
        <p:txBody>
          <a:bodyPr anchor="ctr"/>
          <a:lstStyle/>
          <a:p>
            <a:pPr algn="ctr" eaLnBrk="1" fontAlgn="auto" hangingPunct="1">
              <a:spcBef>
                <a:spcPts val="0"/>
              </a:spcBef>
              <a:spcAft>
                <a:spcPts val="0"/>
              </a:spcAft>
            </a:pPr>
            <a:r>
              <a:rPr lang="en-GB" sz="1400" dirty="0">
                <a:solidFill>
                  <a:schemeClr val="accent6">
                    <a:lumMod val="50000"/>
                  </a:schemeClr>
                </a:solidFill>
                <a:latin typeface="Century Gothic" panose="020B0502020202020204" pitchFamily="34" charset="0"/>
              </a:rPr>
              <a:t>Sensory Audits and observations are used at any point if class teachers are concerned about behavioural, emotional, sensory and social needs.</a:t>
            </a:r>
            <a:endParaRPr lang="en-US" sz="1400" dirty="0">
              <a:solidFill>
                <a:schemeClr val="accent6">
                  <a:lumMod val="50000"/>
                </a:schemeClr>
              </a:solidFill>
              <a:latin typeface="Century Gothic" panose="020B0502020202020204" pitchFamily="34" charset="0"/>
            </a:endParaRP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6338" y="723129"/>
            <a:ext cx="10058400" cy="4552950"/>
          </a:xfrm>
        </p:spPr>
        <p:txBody>
          <a:bodyPr rtlCol="0">
            <a:normAutofit/>
          </a:bodyPr>
          <a:lstStyle/>
          <a:p>
            <a:pPr marL="0" indent="0" fontAlgn="auto">
              <a:spcAft>
                <a:spcPts val="0"/>
              </a:spcAft>
              <a:buFont typeface="Arial" panose="020B0604020202020204" pitchFamily="34" charset="0"/>
              <a:buNone/>
              <a:defRPr/>
            </a:pPr>
            <a:r>
              <a:rPr lang="en-GB" sz="2000" dirty="0">
                <a:solidFill>
                  <a:schemeClr val="accent6">
                    <a:lumMod val="50000"/>
                  </a:schemeClr>
                </a:solidFill>
                <a:latin typeface="Century Gothic" panose="020B0502020202020204" pitchFamily="34" charset="0"/>
              </a:rPr>
              <a:t>All staff are committed to ensuring all children are supported to ‘Aspire, Achieve &amp; Thrive’ and are happy to discuss your child’s needs with you and any other professionals involved in their care.  </a:t>
            </a:r>
          </a:p>
          <a:p>
            <a:pPr marL="0" indent="0" fontAlgn="auto">
              <a:spcAft>
                <a:spcPts val="0"/>
              </a:spcAft>
              <a:buFont typeface="Arial" panose="020B0604020202020204" pitchFamily="34" charset="0"/>
              <a:buNone/>
              <a:defRPr/>
            </a:pPr>
            <a:r>
              <a:rPr lang="en-GB" sz="2000" dirty="0">
                <a:solidFill>
                  <a:schemeClr val="accent6">
                    <a:lumMod val="50000"/>
                  </a:schemeClr>
                </a:solidFill>
                <a:latin typeface="Century Gothic" panose="020B0502020202020204" pitchFamily="34" charset="0"/>
              </a:rPr>
              <a:t>The open door policy allows parents to regularly communicate with their child’s class teacher.  </a:t>
            </a:r>
          </a:p>
          <a:p>
            <a:pPr marL="347472" indent="-347472" fontAlgn="auto">
              <a:spcAft>
                <a:spcPts val="0"/>
              </a:spcAft>
              <a:defRPr/>
            </a:pPr>
            <a:r>
              <a:rPr lang="en-GB" sz="2000" dirty="0">
                <a:solidFill>
                  <a:schemeClr val="accent6">
                    <a:lumMod val="50000"/>
                  </a:schemeClr>
                </a:solidFill>
                <a:latin typeface="Century Gothic" panose="020B0502020202020204" pitchFamily="34" charset="0"/>
              </a:rPr>
              <a:t>Firstly, arrange a meeting with your child’s class teacher where you will have chance to share any needs or concerns.  </a:t>
            </a:r>
          </a:p>
          <a:p>
            <a:pPr marL="347472" indent="-347472" fontAlgn="auto">
              <a:spcAft>
                <a:spcPts val="0"/>
              </a:spcAft>
              <a:defRPr/>
            </a:pPr>
            <a:r>
              <a:rPr lang="en-GB" sz="2000" dirty="0">
                <a:solidFill>
                  <a:schemeClr val="accent6">
                    <a:lumMod val="50000"/>
                  </a:schemeClr>
                </a:solidFill>
                <a:latin typeface="Century Gothic" panose="020B0502020202020204" pitchFamily="34" charset="0"/>
              </a:rPr>
              <a:t>Following this, a meeting with the SENDCo may be necessary.  </a:t>
            </a:r>
          </a:p>
          <a:p>
            <a:pPr marL="0" indent="0" fontAlgn="auto">
              <a:spcAft>
                <a:spcPts val="0"/>
              </a:spcAft>
              <a:buFont typeface="Arial" panose="020B0604020202020204" pitchFamily="34" charset="0"/>
              <a:buNone/>
              <a:defRPr/>
            </a:pPr>
            <a:r>
              <a:rPr lang="en-GB" sz="2000" dirty="0">
                <a:solidFill>
                  <a:schemeClr val="accent6">
                    <a:lumMod val="50000"/>
                  </a:schemeClr>
                </a:solidFill>
                <a:latin typeface="Century Gothic" panose="020B0502020202020204" pitchFamily="34" charset="0"/>
              </a:rPr>
              <a:t>Make a note of your child's strengths, their favourite activities and also the things they find difficult or you are concerned about. This will help when meeting with a member of staff.</a:t>
            </a:r>
          </a:p>
        </p:txBody>
      </p:sp>
      <p:pic>
        <p:nvPicPr>
          <p:cNvPr id="27651" name="Picture 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Oval Callout 5"/>
          <p:cNvSpPr/>
          <p:nvPr/>
        </p:nvSpPr>
        <p:spPr>
          <a:xfrm>
            <a:off x="2286000" y="5132388"/>
            <a:ext cx="8038737" cy="1385977"/>
          </a:xfrm>
          <a:prstGeom prst="wedgeEllipseCallout">
            <a:avLst>
              <a:gd name="adj1" fmla="val 58517"/>
              <a:gd name="adj2" fmla="val -78453"/>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sz="2400" b="1" dirty="0">
                <a:solidFill>
                  <a:schemeClr val="bg1"/>
                </a:solidFill>
                <a:latin typeface="Century Gothic" panose="020B0502020202020204" pitchFamily="34" charset="0"/>
              </a:rPr>
              <a:t>What do I do if I think my child has SEND or requires additional support, a referral or diagnosis?</a:t>
            </a:r>
          </a:p>
        </p:txBody>
      </p:sp>
      <p:pic>
        <p:nvPicPr>
          <p:cNvPr id="27654"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601325" y="4062413"/>
            <a:ext cx="1370013" cy="221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266338" y="133351"/>
            <a:ext cx="4971868" cy="434974"/>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latin typeface="Century Gothic" panose="020B0502020202020204" pitchFamily="34" charset="0"/>
              </a:rPr>
              <a:t>Aspire… Achieve… Thrive…</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1111970083"/>
              </p:ext>
            </p:extLst>
          </p:nvPr>
        </p:nvGraphicFramePr>
        <p:xfrm>
          <a:off x="3224463" y="309267"/>
          <a:ext cx="8710863" cy="6496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Oval Callout 7"/>
          <p:cNvSpPr/>
          <p:nvPr/>
        </p:nvSpPr>
        <p:spPr>
          <a:xfrm>
            <a:off x="401638" y="593725"/>
            <a:ext cx="2822575" cy="3321050"/>
          </a:xfrm>
          <a:prstGeom prst="wedgeEllipseCallout">
            <a:avLst>
              <a:gd name="adj1" fmla="val -13831"/>
              <a:gd name="adj2" fmla="val 63015"/>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sz="2400" b="1" dirty="0">
                <a:solidFill>
                  <a:schemeClr val="bg1"/>
                </a:solidFill>
                <a:latin typeface="Century Gothic" panose="020B0502020202020204" pitchFamily="34" charset="0"/>
              </a:rPr>
              <a:t>What do you do once additional needs have been identified?</a:t>
            </a:r>
            <a:endParaRPr lang="en-GB" altLang="en-US" sz="2400" b="1" dirty="0">
              <a:solidFill>
                <a:schemeClr val="bg1"/>
              </a:solidFill>
              <a:latin typeface="Century Gothic" panose="020B0502020202020204" pitchFamily="34" charset="0"/>
            </a:endParaRPr>
          </a:p>
        </p:txBody>
      </p:sp>
      <p:pic>
        <p:nvPicPr>
          <p:cNvPr id="28675" name="Picture 5">
            <a:hlinkClick r:id="rId7" action="ppaction://hlinksldjump"/>
          </p:cNvPr>
          <p:cNvPicPr>
            <a:picLocks noChangeAspect="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Picture 8"/>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04775" y="4208463"/>
            <a:ext cx="1768475" cy="211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ight Arrow 1">
            <a:hlinkClick r:id="rId10" action="ppaction://hlinksldjump"/>
          </p:cNvPr>
          <p:cNvSpPr/>
          <p:nvPr/>
        </p:nvSpPr>
        <p:spPr>
          <a:xfrm>
            <a:off x="9980613" y="5156200"/>
            <a:ext cx="1854200" cy="1531938"/>
          </a:xfrm>
          <a:prstGeom prst="rightArrow">
            <a:avLst/>
          </a:prstGeom>
          <a:solidFill>
            <a:srgbClr val="99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latin typeface="Twinkl" pitchFamily="2" charset="0"/>
              </a:rPr>
              <a:t>How long will this last?</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Callout 5"/>
          <p:cNvSpPr/>
          <p:nvPr/>
        </p:nvSpPr>
        <p:spPr>
          <a:xfrm>
            <a:off x="465138" y="5100321"/>
            <a:ext cx="9178925" cy="1066800"/>
          </a:xfrm>
          <a:prstGeom prst="wedgeEllipseCallout">
            <a:avLst>
              <a:gd name="adj1" fmla="val 63053"/>
              <a:gd name="adj2" fmla="val -60072"/>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2400" b="1" dirty="0">
                <a:solidFill>
                  <a:schemeClr val="bg1"/>
                </a:solidFill>
                <a:latin typeface="Century Gothic" panose="020B0502020202020204" pitchFamily="34" charset="0"/>
              </a:rPr>
              <a:t>How long will my child stay on the SEND register for?</a:t>
            </a:r>
          </a:p>
        </p:txBody>
      </p:sp>
      <p:pic>
        <p:nvPicPr>
          <p:cNvPr id="29699"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15625" y="3990975"/>
            <a:ext cx="1397000" cy="227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Content Placeholder 2"/>
          <p:cNvSpPr>
            <a:spLocks noGrp="1"/>
          </p:cNvSpPr>
          <p:nvPr>
            <p:ph idx="1"/>
          </p:nvPr>
        </p:nvSpPr>
        <p:spPr>
          <a:xfrm>
            <a:off x="982663" y="879475"/>
            <a:ext cx="10058400" cy="4032250"/>
          </a:xfrm>
        </p:spPr>
        <p:txBody>
          <a:bodyPr/>
          <a:lstStyle/>
          <a:p>
            <a:pPr marL="0" indent="0">
              <a:buFont typeface="Arial" panose="020B0604020202020204" pitchFamily="34" charset="0"/>
              <a:buNone/>
            </a:pPr>
            <a:r>
              <a:rPr lang="en-GB" altLang="en-US" dirty="0">
                <a:solidFill>
                  <a:schemeClr val="accent6">
                    <a:lumMod val="50000"/>
                  </a:schemeClr>
                </a:solidFill>
                <a:latin typeface="Century Gothic" panose="020B0502020202020204" pitchFamily="34" charset="0"/>
              </a:rPr>
              <a:t>The SEND Register is a working document and children will move on and off the register dependent on their needs at any given time after consultation with parents/ carers. </a:t>
            </a:r>
          </a:p>
          <a:p>
            <a:pPr marL="0" indent="0">
              <a:buFont typeface="Arial" panose="020B0604020202020204" pitchFamily="34" charset="0"/>
              <a:buNone/>
            </a:pPr>
            <a:r>
              <a:rPr lang="en-GB" altLang="en-US" dirty="0">
                <a:solidFill>
                  <a:schemeClr val="accent6">
                    <a:lumMod val="50000"/>
                  </a:schemeClr>
                </a:solidFill>
                <a:latin typeface="Century Gothic" panose="020B0502020202020204" pitchFamily="34" charset="0"/>
              </a:rPr>
              <a:t>The assess-plan-do-review approach may continue for a significant period of time, as this continues to remain appropriate in meeting your child’s needs.  Where children have very complex needs and / or the child, after intensive support, does not make expected progress, the school or parents may request an Education, Health and Care Plan (EHCP) assessment.  The school will support with any funding applications. </a:t>
            </a:r>
          </a:p>
        </p:txBody>
      </p:sp>
      <p:pic>
        <p:nvPicPr>
          <p:cNvPr id="29702" name="Picture 6">
            <a:hlinkClick r:id="rId3" action="ppaction://hlinksldjump"/>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266338" y="133351"/>
            <a:ext cx="4971868" cy="434974"/>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latin typeface="Century Gothic" panose="020B0502020202020204" pitchFamily="34" charset="0"/>
              </a:rPr>
              <a:t>Aspire… Achieve… Thrive…</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281442" y="252549"/>
            <a:ext cx="10058400" cy="57041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Century Gothic" panose="020B0502020202020204" pitchFamily="34" charset="0"/>
              </a:rPr>
              <a:t>How are children with SEND supported in school?</a:t>
            </a:r>
          </a:p>
        </p:txBody>
      </p:sp>
      <p:sp>
        <p:nvSpPr>
          <p:cNvPr id="3" name="Content Placeholder 2"/>
          <p:cNvSpPr>
            <a:spLocks noGrp="1"/>
          </p:cNvSpPr>
          <p:nvPr>
            <p:ph idx="1"/>
          </p:nvPr>
        </p:nvSpPr>
        <p:spPr>
          <a:xfrm>
            <a:off x="418011" y="914400"/>
            <a:ext cx="10834189" cy="5003074"/>
          </a:xfrm>
        </p:spPr>
        <p:txBody>
          <a:bodyPr rtlCol="0">
            <a:normAutofit fontScale="92500" lnSpcReduction="10000"/>
          </a:bodyPr>
          <a:lstStyle/>
          <a:p>
            <a:pPr marL="0" indent="0" fontAlgn="auto">
              <a:lnSpc>
                <a:spcPct val="120000"/>
              </a:lnSpc>
              <a:spcAft>
                <a:spcPts val="0"/>
              </a:spcAft>
              <a:buFont typeface="Arial" panose="020B0604020202020204" pitchFamily="34" charset="0"/>
              <a:buNone/>
              <a:defRPr/>
            </a:pPr>
            <a:r>
              <a:rPr lang="en-GB" sz="2000" dirty="0">
                <a:solidFill>
                  <a:schemeClr val="accent6">
                    <a:lumMod val="50000"/>
                  </a:schemeClr>
                </a:solidFill>
                <a:latin typeface="Century Gothic" panose="020B0502020202020204" pitchFamily="34" charset="0"/>
              </a:rPr>
              <a:t>Our teachers have the highest possible expectations for your child and all the children in their class. </a:t>
            </a:r>
          </a:p>
          <a:p>
            <a:pPr marL="0" indent="0" fontAlgn="auto">
              <a:lnSpc>
                <a:spcPct val="120000"/>
              </a:lnSpc>
              <a:spcAft>
                <a:spcPts val="0"/>
              </a:spcAft>
              <a:buFont typeface="Arial" panose="020B0604020202020204" pitchFamily="34" charset="0"/>
              <a:buNone/>
              <a:defRPr/>
            </a:pPr>
            <a:r>
              <a:rPr lang="en-GB" sz="2000" dirty="0">
                <a:solidFill>
                  <a:schemeClr val="accent6">
                    <a:lumMod val="50000"/>
                  </a:schemeClr>
                </a:solidFill>
                <a:latin typeface="Century Gothic" panose="020B0502020202020204" pitchFamily="34" charset="0"/>
              </a:rPr>
              <a:t>They are responsible and accountable for the progress and development of all the children in their class.  All teachers adapt and differentiate (where necessary) their lessons to take into consideration the learning abilities of all of the children in their class. </a:t>
            </a:r>
          </a:p>
          <a:p>
            <a:pPr marL="0" indent="0" fontAlgn="auto">
              <a:lnSpc>
                <a:spcPct val="120000"/>
              </a:lnSpc>
              <a:spcAft>
                <a:spcPts val="0"/>
              </a:spcAft>
              <a:buFont typeface="Arial" panose="020B0604020202020204" pitchFamily="34" charset="0"/>
              <a:buNone/>
              <a:defRPr/>
            </a:pPr>
            <a:r>
              <a:rPr lang="en-GB" sz="2000" dirty="0">
                <a:solidFill>
                  <a:schemeClr val="accent6">
                    <a:lumMod val="50000"/>
                  </a:schemeClr>
                </a:solidFill>
                <a:latin typeface="Century Gothic" panose="020B0502020202020204" pitchFamily="34" charset="0"/>
              </a:rPr>
              <a:t>Regular formative and summative assessments allow teachers to closely match teaching with your child’s needs.</a:t>
            </a:r>
          </a:p>
          <a:p>
            <a:pPr marL="0" indent="0" fontAlgn="auto">
              <a:lnSpc>
                <a:spcPct val="120000"/>
              </a:lnSpc>
              <a:spcAft>
                <a:spcPts val="0"/>
              </a:spcAft>
              <a:buFont typeface="Arial" panose="020B0604020202020204" pitchFamily="34" charset="0"/>
              <a:buNone/>
              <a:defRPr/>
            </a:pPr>
            <a:r>
              <a:rPr lang="en-GB" sz="2000" dirty="0">
                <a:solidFill>
                  <a:schemeClr val="accent6">
                    <a:lumMod val="50000"/>
                  </a:schemeClr>
                </a:solidFill>
                <a:latin typeface="Century Gothic" panose="020B0502020202020204" pitchFamily="34" charset="0"/>
              </a:rPr>
              <a:t>Teachers and teaching assistants work together to provide the best possible opportunities for your child.  Each teacher will put specific strategies in place, suggested by the SENDCo or outside agencies, for children to achieve personalised targets.  </a:t>
            </a:r>
          </a:p>
          <a:p>
            <a:pPr marL="0" indent="0" fontAlgn="auto">
              <a:lnSpc>
                <a:spcPct val="120000"/>
              </a:lnSpc>
              <a:spcAft>
                <a:spcPts val="0"/>
              </a:spcAft>
              <a:buFont typeface="Arial" panose="020B0604020202020204" pitchFamily="34" charset="0"/>
              <a:buNone/>
              <a:defRPr/>
            </a:pPr>
            <a:r>
              <a:rPr lang="en-GB" sz="2000" dirty="0">
                <a:solidFill>
                  <a:schemeClr val="accent6">
                    <a:lumMod val="50000"/>
                  </a:schemeClr>
                </a:solidFill>
                <a:latin typeface="Century Gothic" panose="020B0502020202020204" pitchFamily="34" charset="0"/>
              </a:rPr>
              <a:t>Through well planned use of staff and time, children are supported in whole class, small group, paired and individual activities. </a:t>
            </a:r>
          </a:p>
        </p:txBody>
      </p:sp>
      <p:pic>
        <p:nvPicPr>
          <p:cNvPr id="30724" name="Picture 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loud 4">
            <a:hlinkClick r:id="rId4" action="ppaction://hlinksldjump"/>
          </p:cNvPr>
          <p:cNvSpPr/>
          <p:nvPr/>
        </p:nvSpPr>
        <p:spPr>
          <a:xfrm>
            <a:off x="8163515" y="5748337"/>
            <a:ext cx="3641725" cy="1050925"/>
          </a:xfrm>
          <a:prstGeom prst="cloud">
            <a:avLst/>
          </a:prstGeom>
          <a:solidFill>
            <a:srgbClr val="99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latin typeface="Century Gothic" panose="020B0502020202020204" pitchFamily="34" charset="0"/>
              </a:rPr>
              <a:t>Provision</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Callout 6"/>
          <p:cNvSpPr/>
          <p:nvPr/>
        </p:nvSpPr>
        <p:spPr>
          <a:xfrm>
            <a:off x="3876358" y="4844099"/>
            <a:ext cx="5967412" cy="1343342"/>
          </a:xfrm>
          <a:prstGeom prst="wedgeEllipseCallout">
            <a:avLst>
              <a:gd name="adj1" fmla="val 62342"/>
              <a:gd name="adj2" fmla="val -49780"/>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2400" b="1" dirty="0">
                <a:solidFill>
                  <a:schemeClr val="bg1"/>
                </a:solidFill>
                <a:latin typeface="Century Gothic" panose="020B0502020202020204" pitchFamily="34" charset="0"/>
              </a:rPr>
              <a:t>What kinds of interventions do you deliver?</a:t>
            </a:r>
          </a:p>
        </p:txBody>
      </p:sp>
      <p:sp>
        <p:nvSpPr>
          <p:cNvPr id="9" name="Cloud 8"/>
          <p:cNvSpPr/>
          <p:nvPr/>
        </p:nvSpPr>
        <p:spPr>
          <a:xfrm>
            <a:off x="315595" y="4625837"/>
            <a:ext cx="3560763" cy="1876425"/>
          </a:xfrm>
          <a:prstGeom prst="cloud">
            <a:avLst/>
          </a:prstGeom>
          <a:solidFill>
            <a:srgbClr val="99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latin typeface="Century Gothic" panose="020B0502020202020204" pitchFamily="34" charset="0"/>
              </a:rPr>
              <a:t>High level SEND support, e.g. individual adult support is only provided when additional funding is in place or an application is in process</a:t>
            </a:r>
          </a:p>
        </p:txBody>
      </p:sp>
      <p:graphicFrame>
        <p:nvGraphicFramePr>
          <p:cNvPr id="3" name="Table 2">
            <a:extLst>
              <a:ext uri="{FF2B5EF4-FFF2-40B4-BE49-F238E27FC236}">
                <a16:creationId xmlns:a16="http://schemas.microsoft.com/office/drawing/2014/main" id="{724EEAA2-85C5-4051-A511-BC8064A987D0}"/>
              </a:ext>
            </a:extLst>
          </p:cNvPr>
          <p:cNvGraphicFramePr>
            <a:graphicFrameLocks noGrp="1"/>
          </p:cNvGraphicFramePr>
          <p:nvPr>
            <p:extLst>
              <p:ext uri="{D42A27DB-BD31-4B8C-83A1-F6EECF244321}">
                <p14:modId xmlns:p14="http://schemas.microsoft.com/office/powerpoint/2010/main" val="181389940"/>
              </p:ext>
            </p:extLst>
          </p:nvPr>
        </p:nvGraphicFramePr>
        <p:xfrm>
          <a:off x="690880" y="200719"/>
          <a:ext cx="10675215" cy="4470718"/>
        </p:xfrm>
        <a:graphic>
          <a:graphicData uri="http://schemas.openxmlformats.org/drawingml/2006/table">
            <a:tbl>
              <a:tblPr firstRow="1" bandRow="1">
                <a:tableStyleId>{93296810-A885-4BE3-A3E7-6D5BEEA58F35}</a:tableStyleId>
              </a:tblPr>
              <a:tblGrid>
                <a:gridCol w="1298008">
                  <a:extLst>
                    <a:ext uri="{9D8B030D-6E8A-4147-A177-3AD203B41FA5}">
                      <a16:colId xmlns:a16="http://schemas.microsoft.com/office/drawing/2014/main" val="2465597738"/>
                    </a:ext>
                  </a:extLst>
                </a:gridCol>
                <a:gridCol w="1339601">
                  <a:extLst>
                    <a:ext uri="{9D8B030D-6E8A-4147-A177-3AD203B41FA5}">
                      <a16:colId xmlns:a16="http://schemas.microsoft.com/office/drawing/2014/main" val="1118661397"/>
                    </a:ext>
                  </a:extLst>
                </a:gridCol>
                <a:gridCol w="1339601">
                  <a:extLst>
                    <a:ext uri="{9D8B030D-6E8A-4147-A177-3AD203B41FA5}">
                      <a16:colId xmlns:a16="http://schemas.microsoft.com/office/drawing/2014/main" val="2120616677"/>
                    </a:ext>
                  </a:extLst>
                </a:gridCol>
                <a:gridCol w="1339601">
                  <a:extLst>
                    <a:ext uri="{9D8B030D-6E8A-4147-A177-3AD203B41FA5}">
                      <a16:colId xmlns:a16="http://schemas.microsoft.com/office/drawing/2014/main" val="4259853449"/>
                    </a:ext>
                  </a:extLst>
                </a:gridCol>
                <a:gridCol w="1339601">
                  <a:extLst>
                    <a:ext uri="{9D8B030D-6E8A-4147-A177-3AD203B41FA5}">
                      <a16:colId xmlns:a16="http://schemas.microsoft.com/office/drawing/2014/main" val="548387799"/>
                    </a:ext>
                  </a:extLst>
                </a:gridCol>
                <a:gridCol w="1339601">
                  <a:extLst>
                    <a:ext uri="{9D8B030D-6E8A-4147-A177-3AD203B41FA5}">
                      <a16:colId xmlns:a16="http://schemas.microsoft.com/office/drawing/2014/main" val="3429680967"/>
                    </a:ext>
                  </a:extLst>
                </a:gridCol>
                <a:gridCol w="1339601">
                  <a:extLst>
                    <a:ext uri="{9D8B030D-6E8A-4147-A177-3AD203B41FA5}">
                      <a16:colId xmlns:a16="http://schemas.microsoft.com/office/drawing/2014/main" val="2402243088"/>
                    </a:ext>
                  </a:extLst>
                </a:gridCol>
                <a:gridCol w="1339601">
                  <a:extLst>
                    <a:ext uri="{9D8B030D-6E8A-4147-A177-3AD203B41FA5}">
                      <a16:colId xmlns:a16="http://schemas.microsoft.com/office/drawing/2014/main" val="1499046649"/>
                    </a:ext>
                  </a:extLst>
                </a:gridCol>
              </a:tblGrid>
              <a:tr h="617669">
                <a:tc gridSpan="8">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lt1"/>
                          </a:solidFill>
                          <a:effectLst/>
                          <a:latin typeface="Century Gothic" panose="020B0502020202020204" pitchFamily="34" charset="0"/>
                          <a:ea typeface="+mn-ea"/>
                          <a:cs typeface="+mn-cs"/>
                        </a:rPr>
                        <a:t>We provide the following additional interventions, when appropriate to support your child’s individual needs;</a:t>
                      </a: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158326053"/>
                  </a:ext>
                </a:extLst>
              </a:tr>
              <a:tr h="871417">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Physical Literacy</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endPar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Family </a:t>
                      </a:r>
                      <a:r>
                        <a:rPr lang="en-US" sz="1600" b="1" dirty="0" err="1">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Liason</a:t>
                      </a: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Officer </a:t>
                      </a:r>
                    </a:p>
                    <a:p>
                      <a:pPr algn="ctr">
                        <a:lnSpc>
                          <a:spcPct val="107000"/>
                        </a:lnSpc>
                        <a:spcAft>
                          <a:spcPts val="0"/>
                        </a:spcAft>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Support</a:t>
                      </a:r>
                    </a:p>
                    <a:p>
                      <a:pPr algn="ctr">
                        <a:lnSpc>
                          <a:spcPct val="107000"/>
                        </a:lnSpc>
                        <a:spcAft>
                          <a:spcPts val="0"/>
                        </a:spcAft>
                      </a:pP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Gross Motor</a:t>
                      </a:r>
                    </a:p>
                    <a:p>
                      <a:pPr algn="ctr"/>
                      <a:endParaRPr lang="en-GB" sz="1600" b="1" dirty="0">
                        <a:solidFill>
                          <a:schemeClr val="accent6">
                            <a:lumMod val="50000"/>
                          </a:schemeClr>
                        </a:solidFill>
                        <a:latin typeface="Century Gothic" panose="020B0502020202020204" pitchFamily="34" charset="0"/>
                      </a:endParaRPr>
                    </a:p>
                  </a:txBody>
                  <a:tcPr anchor="ctr"/>
                </a:tc>
                <a:tc>
                  <a:txBody>
                    <a:bodyPr/>
                    <a:lstStyle/>
                    <a:p>
                      <a:pPr algn="ctr">
                        <a:lnSpc>
                          <a:spcPct val="107000"/>
                        </a:lnSpc>
                        <a:spcAft>
                          <a:spcPts val="0"/>
                        </a:spcAft>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Sensory Regulation</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Interoception</a:t>
                      </a:r>
                    </a:p>
                    <a:p>
                      <a:pPr algn="ctr">
                        <a:lnSpc>
                          <a:spcPct val="107000"/>
                        </a:lnSpc>
                        <a:spcAft>
                          <a:spcPts val="0"/>
                        </a:spcAft>
                      </a:pP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Phonics</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Social Stories</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1600" b="1" dirty="0">
                        <a:solidFill>
                          <a:schemeClr val="accent6">
                            <a:lumMod val="50000"/>
                          </a:schemeClr>
                        </a:solidFill>
                        <a:latin typeface="Century Gothic" panose="020B0502020202020204" pitchFamily="34" charset="0"/>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accent6">
                              <a:lumMod val="50000"/>
                            </a:schemeClr>
                          </a:solidFill>
                          <a:latin typeface="Century Gothic" panose="020B0502020202020204" pitchFamily="34" charset="0"/>
                        </a:rPr>
                        <a:t>Touch Typing</a:t>
                      </a:r>
                      <a:endParaRPr lang="en-GB" sz="1600" b="1" dirty="0">
                        <a:solidFill>
                          <a:schemeClr val="accent6">
                            <a:lumMod val="50000"/>
                          </a:schemeClr>
                        </a:solidFill>
                        <a:latin typeface="Century Gothic" panose="020B0502020202020204" pitchFamily="34" charset="0"/>
                      </a:endParaRPr>
                    </a:p>
                  </a:txBody>
                  <a:tcPr marL="68580" marR="68580" marT="0" marB="0" anchor="ctr"/>
                </a:tc>
                <a:extLst>
                  <a:ext uri="{0D108BD9-81ED-4DB2-BD59-A6C34878D82A}">
                    <a16:rowId xmlns:a16="http://schemas.microsoft.com/office/drawing/2014/main" val="3372633297"/>
                  </a:ext>
                </a:extLst>
              </a:tr>
              <a:tr h="651126">
                <a:tc>
                  <a:txBody>
                    <a:bodyPr/>
                    <a:lstStyle/>
                    <a:p>
                      <a:pPr algn="ctr">
                        <a:lnSpc>
                          <a:spcPct val="107000"/>
                        </a:lnSpc>
                        <a:spcAft>
                          <a:spcPts val="0"/>
                        </a:spcAft>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Brain Breaks</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Forest School</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r>
                        <a:rPr lang="en-US" sz="1600" b="1" dirty="0">
                          <a:solidFill>
                            <a:schemeClr val="accent6">
                              <a:lumMod val="50000"/>
                            </a:schemeClr>
                          </a:solidFill>
                          <a:effectLst/>
                          <a:latin typeface="Century Gothic" panose="020B0502020202020204" pitchFamily="34" charset="0"/>
                          <a:cs typeface="Times New Roman" panose="02020603050405020304" pitchFamily="18" charset="0"/>
                        </a:rPr>
                        <a:t>H</a:t>
                      </a:r>
                      <a:r>
                        <a:rPr lang="en-GB" sz="1600" b="1" dirty="0" err="1">
                          <a:solidFill>
                            <a:schemeClr val="accent6">
                              <a:lumMod val="50000"/>
                            </a:schemeClr>
                          </a:solidFill>
                          <a:effectLst/>
                          <a:latin typeface="Century Gothic" panose="020B0502020202020204" pitchFamily="34" charset="0"/>
                          <a:cs typeface="Times New Roman" panose="02020603050405020304" pitchFamily="18" charset="0"/>
                        </a:rPr>
                        <a:t>appy</a:t>
                      </a:r>
                      <a:r>
                        <a:rPr lang="en-GB" sz="1600" b="1" dirty="0">
                          <a:solidFill>
                            <a:schemeClr val="accent6">
                              <a:lumMod val="50000"/>
                            </a:schemeClr>
                          </a:solidFill>
                          <a:effectLst/>
                          <a:latin typeface="Century Gothic" panose="020B0502020202020204" pitchFamily="34" charset="0"/>
                          <a:cs typeface="Times New Roman" panose="02020603050405020304" pitchFamily="18" charset="0"/>
                        </a:rPr>
                        <a:t> to Be Me</a:t>
                      </a:r>
                      <a:endParaRPr lang="en-GB" sz="1600" b="1" dirty="0">
                        <a:solidFill>
                          <a:schemeClr val="accent6">
                            <a:lumMod val="50000"/>
                          </a:schemeClr>
                        </a:solidFill>
                        <a:latin typeface="Century Gothic" panose="020B0502020202020204" pitchFamily="34" charset="0"/>
                      </a:endParaRPr>
                    </a:p>
                  </a:txBody>
                  <a:tcPr marL="68580" marR="68580" marT="0" marB="0" anchor="ctr"/>
                </a:tc>
                <a:tc>
                  <a:txBody>
                    <a:bodyPr/>
                    <a:lstStyle/>
                    <a:p>
                      <a:pPr algn="ctr">
                        <a:lnSpc>
                          <a:spcPct val="107000"/>
                        </a:lnSpc>
                        <a:spcAft>
                          <a:spcPts val="0"/>
                        </a:spcAft>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IDLS</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Mindfulness</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Physical Resources</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dirty="0">
                        <a:solidFill>
                          <a:schemeClr val="accent6">
                            <a:lumMod val="50000"/>
                          </a:schemeClr>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accent6">
                              <a:lumMod val="50000"/>
                            </a:schemeClr>
                          </a:solidFill>
                          <a:latin typeface="Century Gothic" panose="020B0502020202020204" pitchFamily="34" charset="0"/>
                        </a:rPr>
                        <a:t>Sensory </a:t>
                      </a:r>
                      <a:r>
                        <a:rPr lang="en-GB" sz="1600" b="1" dirty="0">
                          <a:solidFill>
                            <a:schemeClr val="accent6">
                              <a:lumMod val="50000"/>
                            </a:schemeClr>
                          </a:solidFill>
                          <a:latin typeface="Century Gothic" panose="020B0502020202020204" pitchFamily="34" charset="0"/>
                        </a:rPr>
                        <a:t>Supports</a:t>
                      </a:r>
                    </a:p>
                    <a:p>
                      <a:pPr algn="ctr"/>
                      <a:endParaRPr lang="en-GB" sz="1600" b="1" dirty="0">
                        <a:solidFill>
                          <a:schemeClr val="accent6">
                            <a:lumMod val="50000"/>
                          </a:schemeClr>
                        </a:solidFill>
                        <a:latin typeface="Century Gothic" panose="020B0502020202020204" pitchFamily="34" charset="0"/>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accent6">
                              <a:lumMod val="50000"/>
                            </a:schemeClr>
                          </a:solidFill>
                          <a:latin typeface="Century Gothic" panose="020B0502020202020204" pitchFamily="34" charset="0"/>
                        </a:rPr>
                        <a:t>Shape Coding</a:t>
                      </a:r>
                      <a:endParaRPr lang="en-GB" sz="1600" b="1" dirty="0">
                        <a:solidFill>
                          <a:schemeClr val="accent6">
                            <a:lumMod val="50000"/>
                          </a:schemeClr>
                        </a:solidFill>
                        <a:latin typeface="Century Gothic" panose="020B0502020202020204" pitchFamily="34" charset="0"/>
                      </a:endParaRPr>
                    </a:p>
                  </a:txBody>
                  <a:tcPr anchor="ctr"/>
                </a:tc>
                <a:extLst>
                  <a:ext uri="{0D108BD9-81ED-4DB2-BD59-A6C34878D82A}">
                    <a16:rowId xmlns:a16="http://schemas.microsoft.com/office/drawing/2014/main" val="2307012670"/>
                  </a:ext>
                </a:extLst>
              </a:tr>
              <a:tr h="13019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Emotional Literacy Support </a:t>
                      </a:r>
                    </a:p>
                    <a:p>
                      <a:pPr algn="ctr"/>
                      <a:endParaRPr lang="en-GB" sz="1600" b="1" dirty="0">
                        <a:solidFill>
                          <a:schemeClr val="accent6">
                            <a:lumMod val="50000"/>
                          </a:schemeClr>
                        </a:solidFill>
                        <a:latin typeface="Century Gothic" panose="020B0502020202020204" pitchFamily="34" charset="0"/>
                      </a:endParaRPr>
                    </a:p>
                  </a:txBody>
                  <a:tcPr anchor="ctr"/>
                </a:tc>
                <a:tc>
                  <a:txBody>
                    <a:bodyPr/>
                    <a:lstStyle/>
                    <a:p>
                      <a:pPr algn="ctr">
                        <a:lnSpc>
                          <a:spcPct val="107000"/>
                        </a:lnSpc>
                        <a:spcAft>
                          <a:spcPts val="0"/>
                        </a:spcAft>
                      </a:pPr>
                      <a:r>
                        <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Fine Motor</a:t>
                      </a: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dirty="0">
                        <a:solidFill>
                          <a:schemeClr val="accent6">
                            <a:lumMod val="50000"/>
                          </a:schemeClr>
                        </a:solidFill>
                        <a:effectLst/>
                        <a:latin typeface="Century Gothic" panose="020B050202020202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accent6">
                              <a:lumMod val="50000"/>
                            </a:schemeClr>
                          </a:solidFill>
                          <a:effectLst/>
                          <a:latin typeface="Century Gothic" panose="020B0502020202020204" pitchFamily="34" charset="0"/>
                          <a:cs typeface="Times New Roman" panose="02020603050405020304" pitchFamily="18" charset="0"/>
                        </a:rPr>
                        <a:t>How to be a Good Friend</a:t>
                      </a:r>
                      <a:endParaRPr lang="en-GB" sz="1600" b="1" dirty="0">
                        <a:solidFill>
                          <a:schemeClr val="accent6">
                            <a:lumMod val="50000"/>
                          </a:schemeClr>
                        </a:solidFill>
                        <a:latin typeface="Century Gothic" panose="020B0502020202020204" pitchFamily="34" charset="0"/>
                      </a:endParaRPr>
                    </a:p>
                    <a:p>
                      <a:pPr algn="ctr"/>
                      <a:endParaRPr lang="en-GB" sz="1600" b="1" dirty="0">
                        <a:solidFill>
                          <a:schemeClr val="accent6">
                            <a:lumMod val="50000"/>
                          </a:schemeClr>
                        </a:solidFill>
                        <a:latin typeface="Century Gothic" panose="020B0502020202020204" pitchFamily="34" charset="0"/>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LEGO Club</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1600" b="1" dirty="0">
                        <a:solidFill>
                          <a:schemeClr val="accent6">
                            <a:lumMod val="50000"/>
                          </a:schemeClr>
                        </a:solidFill>
                        <a:latin typeface="Century Gothic" panose="020B0502020202020204" pitchFamily="34" charset="0"/>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Reading</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anchor="ct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Precision Teaching</a:t>
                      </a:r>
                    </a:p>
                    <a:p>
                      <a:pPr algn="ctr">
                        <a:lnSpc>
                          <a:spcPct val="107000"/>
                        </a:lnSpc>
                        <a:spcAft>
                          <a:spcPts val="0"/>
                        </a:spcAft>
                      </a:pP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r>
                        <a:rPr lang="en-US" sz="1600" b="1" dirty="0">
                          <a:solidFill>
                            <a:schemeClr val="accent6">
                              <a:lumMod val="50000"/>
                            </a:schemeClr>
                          </a:solidFill>
                          <a:latin typeface="Century Gothic" panose="020B0502020202020204" pitchFamily="34" charset="0"/>
                        </a:rPr>
                        <a:t>Toast Club</a:t>
                      </a:r>
                      <a:endParaRPr lang="en-GB" sz="1600" b="1" dirty="0">
                        <a:solidFill>
                          <a:schemeClr val="accent6">
                            <a:lumMod val="50000"/>
                          </a:schemeClr>
                        </a:solidFill>
                        <a:latin typeface="Century Gothic" panose="020B0502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Meditation</a:t>
                      </a:r>
                    </a:p>
                    <a:p>
                      <a:pPr algn="ctr"/>
                      <a:endParaRPr lang="en-GB" sz="1600" b="1" dirty="0">
                        <a:solidFill>
                          <a:schemeClr val="accent6">
                            <a:lumMod val="50000"/>
                          </a:schemeClr>
                        </a:solidFill>
                        <a:latin typeface="Century Gothic" panose="020B0502020202020204" pitchFamily="34" charset="0"/>
                      </a:endParaRPr>
                    </a:p>
                  </a:txBody>
                  <a:tcPr anchor="ctr"/>
                </a:tc>
                <a:extLst>
                  <a:ext uri="{0D108BD9-81ED-4DB2-BD59-A6C34878D82A}">
                    <a16:rowId xmlns:a16="http://schemas.microsoft.com/office/drawing/2014/main" val="3834126634"/>
                  </a:ext>
                </a:extLst>
              </a:tr>
            </a:tbl>
          </a:graphicData>
        </a:graphic>
      </p:graphicFrame>
      <p:pic>
        <p:nvPicPr>
          <p:cNvPr id="31792" name="Picture 7"/>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47363" y="3982900"/>
            <a:ext cx="1544637"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E208A0-656A-4430-B99C-D5DCF660B1BC}"/>
            </a:ext>
          </a:extLst>
        </p:cNvPr>
        <p:cNvGrpSpPr/>
        <p:nvPr/>
      </p:nvGrpSpPr>
      <p:grpSpPr>
        <a:xfrm>
          <a:off x="0" y="0"/>
          <a:ext cx="0" cy="0"/>
          <a:chOff x="0" y="0"/>
          <a:chExt cx="0" cy="0"/>
        </a:xfrm>
      </p:grpSpPr>
      <p:pic>
        <p:nvPicPr>
          <p:cNvPr id="31746" name="Picture 3">
            <a:hlinkClick r:id="rId2" action="ppaction://hlinksldjump"/>
            <a:extLst>
              <a:ext uri="{FF2B5EF4-FFF2-40B4-BE49-F238E27FC236}">
                <a16:creationId xmlns:a16="http://schemas.microsoft.com/office/drawing/2014/main" id="{A9B777CB-07AE-7607-FD99-BFC611441488}"/>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Callout 6">
            <a:extLst>
              <a:ext uri="{FF2B5EF4-FFF2-40B4-BE49-F238E27FC236}">
                <a16:creationId xmlns:a16="http://schemas.microsoft.com/office/drawing/2014/main" id="{137AEB8F-6D46-4359-5495-4D6948947C29}"/>
              </a:ext>
            </a:extLst>
          </p:cNvPr>
          <p:cNvSpPr/>
          <p:nvPr/>
        </p:nvSpPr>
        <p:spPr>
          <a:xfrm>
            <a:off x="6371273" y="4409226"/>
            <a:ext cx="4276090" cy="1846262"/>
          </a:xfrm>
          <a:prstGeom prst="wedgeEllipseCallout">
            <a:avLst>
              <a:gd name="adj1" fmla="val 62342"/>
              <a:gd name="adj2" fmla="val -49780"/>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2400" b="1" dirty="0">
                <a:solidFill>
                  <a:schemeClr val="bg1"/>
                </a:solidFill>
                <a:latin typeface="Century Gothic" panose="020B0502020202020204" pitchFamily="34" charset="0"/>
              </a:rPr>
              <a:t>What kinds of adaptations can you put in place?</a:t>
            </a:r>
          </a:p>
        </p:txBody>
      </p:sp>
      <p:graphicFrame>
        <p:nvGraphicFramePr>
          <p:cNvPr id="3" name="Table 2">
            <a:extLst>
              <a:ext uri="{FF2B5EF4-FFF2-40B4-BE49-F238E27FC236}">
                <a16:creationId xmlns:a16="http://schemas.microsoft.com/office/drawing/2014/main" id="{86AA99EF-28BD-F185-C97A-F4E27CEDB066}"/>
              </a:ext>
            </a:extLst>
          </p:cNvPr>
          <p:cNvGraphicFramePr>
            <a:graphicFrameLocks noGrp="1"/>
          </p:cNvGraphicFramePr>
          <p:nvPr>
            <p:extLst>
              <p:ext uri="{D42A27DB-BD31-4B8C-83A1-F6EECF244321}">
                <p14:modId xmlns:p14="http://schemas.microsoft.com/office/powerpoint/2010/main" val="3323028358"/>
              </p:ext>
            </p:extLst>
          </p:nvPr>
        </p:nvGraphicFramePr>
        <p:xfrm>
          <a:off x="690880" y="200719"/>
          <a:ext cx="10675215" cy="4057396"/>
        </p:xfrm>
        <a:graphic>
          <a:graphicData uri="http://schemas.openxmlformats.org/drawingml/2006/table">
            <a:tbl>
              <a:tblPr firstRow="1" bandRow="1">
                <a:tableStyleId>{93296810-A885-4BE3-A3E7-6D5BEEA58F35}</a:tableStyleId>
              </a:tblPr>
              <a:tblGrid>
                <a:gridCol w="1298008">
                  <a:extLst>
                    <a:ext uri="{9D8B030D-6E8A-4147-A177-3AD203B41FA5}">
                      <a16:colId xmlns:a16="http://schemas.microsoft.com/office/drawing/2014/main" val="2465597738"/>
                    </a:ext>
                  </a:extLst>
                </a:gridCol>
                <a:gridCol w="1339601">
                  <a:extLst>
                    <a:ext uri="{9D8B030D-6E8A-4147-A177-3AD203B41FA5}">
                      <a16:colId xmlns:a16="http://schemas.microsoft.com/office/drawing/2014/main" val="1118661397"/>
                    </a:ext>
                  </a:extLst>
                </a:gridCol>
                <a:gridCol w="1339601">
                  <a:extLst>
                    <a:ext uri="{9D8B030D-6E8A-4147-A177-3AD203B41FA5}">
                      <a16:colId xmlns:a16="http://schemas.microsoft.com/office/drawing/2014/main" val="2120616677"/>
                    </a:ext>
                  </a:extLst>
                </a:gridCol>
                <a:gridCol w="1339601">
                  <a:extLst>
                    <a:ext uri="{9D8B030D-6E8A-4147-A177-3AD203B41FA5}">
                      <a16:colId xmlns:a16="http://schemas.microsoft.com/office/drawing/2014/main" val="4259853449"/>
                    </a:ext>
                  </a:extLst>
                </a:gridCol>
                <a:gridCol w="1339601">
                  <a:extLst>
                    <a:ext uri="{9D8B030D-6E8A-4147-A177-3AD203B41FA5}">
                      <a16:colId xmlns:a16="http://schemas.microsoft.com/office/drawing/2014/main" val="548387799"/>
                    </a:ext>
                  </a:extLst>
                </a:gridCol>
                <a:gridCol w="1339601">
                  <a:extLst>
                    <a:ext uri="{9D8B030D-6E8A-4147-A177-3AD203B41FA5}">
                      <a16:colId xmlns:a16="http://schemas.microsoft.com/office/drawing/2014/main" val="3429680967"/>
                    </a:ext>
                  </a:extLst>
                </a:gridCol>
                <a:gridCol w="1339601">
                  <a:extLst>
                    <a:ext uri="{9D8B030D-6E8A-4147-A177-3AD203B41FA5}">
                      <a16:colId xmlns:a16="http://schemas.microsoft.com/office/drawing/2014/main" val="2402243088"/>
                    </a:ext>
                  </a:extLst>
                </a:gridCol>
                <a:gridCol w="1339601">
                  <a:extLst>
                    <a:ext uri="{9D8B030D-6E8A-4147-A177-3AD203B41FA5}">
                      <a16:colId xmlns:a16="http://schemas.microsoft.com/office/drawing/2014/main" val="1499046649"/>
                    </a:ext>
                  </a:extLst>
                </a:gridCol>
              </a:tblGrid>
              <a:tr h="617669">
                <a:tc gridSpan="8">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lt1"/>
                          </a:solidFill>
                          <a:effectLst/>
                          <a:latin typeface="Century Gothic" panose="020B0502020202020204" pitchFamily="34" charset="0"/>
                          <a:ea typeface="+mn-ea"/>
                          <a:cs typeface="+mn-cs"/>
                        </a:rPr>
                        <a:t>We also have many adaptations to support regulation and learning throughout our school environment</a:t>
                      </a: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158326053"/>
                  </a:ext>
                </a:extLst>
              </a:tr>
              <a:tr h="871417">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Lower visual stimulation displays</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endPar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Visual timetables</a:t>
                      </a:r>
                    </a:p>
                    <a:p>
                      <a:pPr algn="ctr">
                        <a:lnSpc>
                          <a:spcPct val="107000"/>
                        </a:lnSpc>
                        <a:spcAft>
                          <a:spcPts val="0"/>
                        </a:spcAft>
                      </a:pP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Now/Next</a:t>
                      </a:r>
                    </a:p>
                    <a:p>
                      <a:pPr algn="ctr"/>
                      <a:endParaRPr lang="en-GB" sz="1600" b="1" dirty="0">
                        <a:solidFill>
                          <a:schemeClr val="accent6">
                            <a:lumMod val="50000"/>
                          </a:schemeClr>
                        </a:solidFill>
                        <a:latin typeface="Century Gothic" panose="020B0502020202020204" pitchFamily="34" charset="0"/>
                      </a:endParaRPr>
                    </a:p>
                  </a:txBody>
                  <a:tcPr anchor="ctr"/>
                </a:tc>
                <a:tc>
                  <a:txBody>
                    <a:bodyPr/>
                    <a:lstStyle/>
                    <a:p>
                      <a:pPr algn="ctr">
                        <a:lnSpc>
                          <a:spcPct val="107000"/>
                        </a:lnSpc>
                        <a:spcAft>
                          <a:spcPts val="0"/>
                        </a:spcAft>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Sensory Circuits</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Communication Boards</a:t>
                      </a:r>
                    </a:p>
                    <a:p>
                      <a:pPr algn="ctr">
                        <a:lnSpc>
                          <a:spcPct val="107000"/>
                        </a:lnSpc>
                        <a:spcAft>
                          <a:spcPts val="0"/>
                        </a:spcAft>
                      </a:pP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b="1" dirty="0" err="1">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Widgit</a:t>
                      </a: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symbols</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Emotional Regulation Resources</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1600" b="1" dirty="0">
                        <a:solidFill>
                          <a:schemeClr val="accent6">
                            <a:lumMod val="50000"/>
                          </a:schemeClr>
                        </a:solidFill>
                        <a:latin typeface="Century Gothic" panose="020B0502020202020204" pitchFamily="34" charset="0"/>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accent6">
                              <a:lumMod val="50000"/>
                            </a:schemeClr>
                          </a:solidFill>
                          <a:latin typeface="Century Gothic" panose="020B0502020202020204" pitchFamily="34" charset="0"/>
                        </a:rPr>
                        <a:t>Learning Aids</a:t>
                      </a:r>
                      <a:endParaRPr lang="en-GB" sz="1600" b="1" dirty="0">
                        <a:solidFill>
                          <a:schemeClr val="accent6">
                            <a:lumMod val="50000"/>
                          </a:schemeClr>
                        </a:solidFill>
                        <a:latin typeface="Century Gothic" panose="020B0502020202020204" pitchFamily="34" charset="0"/>
                      </a:endParaRPr>
                    </a:p>
                  </a:txBody>
                  <a:tcPr marL="68580" marR="68580" marT="0" marB="0" anchor="ctr"/>
                </a:tc>
                <a:extLst>
                  <a:ext uri="{0D108BD9-81ED-4DB2-BD59-A6C34878D82A}">
                    <a16:rowId xmlns:a16="http://schemas.microsoft.com/office/drawing/2014/main" val="3372633297"/>
                  </a:ext>
                </a:extLst>
              </a:tr>
              <a:tr h="651126">
                <a:tc>
                  <a:txBody>
                    <a:bodyPr/>
                    <a:lstStyle/>
                    <a:p>
                      <a:pPr algn="ctr">
                        <a:lnSpc>
                          <a:spcPct val="107000"/>
                        </a:lnSpc>
                        <a:spcAft>
                          <a:spcPts val="0"/>
                        </a:spcAft>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Dictation resources</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Use of technology</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r>
                        <a:rPr lang="en-US" sz="1600" b="1" dirty="0">
                          <a:solidFill>
                            <a:schemeClr val="accent6">
                              <a:lumMod val="50000"/>
                            </a:schemeClr>
                          </a:solidFill>
                          <a:effectLst/>
                          <a:latin typeface="Century Gothic" panose="020B0502020202020204" pitchFamily="34" charset="0"/>
                          <a:cs typeface="Times New Roman" panose="02020603050405020304" pitchFamily="18" charset="0"/>
                        </a:rPr>
                        <a:t>Timers</a:t>
                      </a:r>
                      <a:endParaRPr lang="en-GB" sz="1600" b="1" dirty="0">
                        <a:solidFill>
                          <a:schemeClr val="accent6">
                            <a:lumMod val="50000"/>
                          </a:schemeClr>
                        </a:solidFill>
                        <a:latin typeface="Century Gothic" panose="020B0502020202020204" pitchFamily="34" charset="0"/>
                      </a:endParaRPr>
                    </a:p>
                  </a:txBody>
                  <a:tcPr marL="68580" marR="68580" marT="0" marB="0" anchor="ctr"/>
                </a:tc>
                <a:tc>
                  <a:txBody>
                    <a:bodyPr/>
                    <a:lstStyle/>
                    <a:p>
                      <a:pPr algn="ctr">
                        <a:lnSpc>
                          <a:spcPct val="107000"/>
                        </a:lnSpc>
                        <a:spcAft>
                          <a:spcPts val="0"/>
                        </a:spcAft>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Wobble Cushions</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Oral Sensory Supports</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Chair Bands</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dirty="0">
                        <a:solidFill>
                          <a:schemeClr val="accent6">
                            <a:lumMod val="50000"/>
                          </a:schemeClr>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accent6">
                              <a:lumMod val="50000"/>
                            </a:schemeClr>
                          </a:solidFill>
                          <a:latin typeface="Century Gothic" panose="020B0502020202020204" pitchFamily="34" charset="0"/>
                        </a:rPr>
                        <a:t>Pencil grips</a:t>
                      </a:r>
                      <a:endParaRPr lang="en-GB" sz="1600" b="1" dirty="0">
                        <a:solidFill>
                          <a:schemeClr val="accent6">
                            <a:lumMod val="50000"/>
                          </a:schemeClr>
                        </a:solidFill>
                        <a:latin typeface="Century Gothic" panose="020B0502020202020204" pitchFamily="34" charset="0"/>
                      </a:endParaRPr>
                    </a:p>
                    <a:p>
                      <a:pPr algn="ctr"/>
                      <a:endParaRPr lang="en-GB" sz="1600" b="1" dirty="0">
                        <a:solidFill>
                          <a:schemeClr val="accent6">
                            <a:lumMod val="50000"/>
                          </a:schemeClr>
                        </a:solidFill>
                        <a:latin typeface="Century Gothic" panose="020B0502020202020204" pitchFamily="34" charset="0"/>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accent6">
                              <a:lumMod val="50000"/>
                            </a:schemeClr>
                          </a:solidFill>
                          <a:latin typeface="Century Gothic" panose="020B0502020202020204" pitchFamily="34" charset="0"/>
                        </a:rPr>
                        <a:t>Ergonomic cutlery and equipment</a:t>
                      </a:r>
                      <a:endParaRPr lang="en-GB" sz="1600" b="1" dirty="0">
                        <a:solidFill>
                          <a:schemeClr val="accent6">
                            <a:lumMod val="50000"/>
                          </a:schemeClr>
                        </a:solidFill>
                        <a:latin typeface="Century Gothic" panose="020B0502020202020204" pitchFamily="34" charset="0"/>
                      </a:endParaRPr>
                    </a:p>
                  </a:txBody>
                  <a:tcPr anchor="ctr"/>
                </a:tc>
                <a:extLst>
                  <a:ext uri="{0D108BD9-81ED-4DB2-BD59-A6C34878D82A}">
                    <a16:rowId xmlns:a16="http://schemas.microsoft.com/office/drawing/2014/main" val="2307012670"/>
                  </a:ext>
                </a:extLst>
              </a:tr>
              <a:tr h="13019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Designated calm spaces</a:t>
                      </a:r>
                    </a:p>
                    <a:p>
                      <a:pPr algn="ctr"/>
                      <a:endParaRPr lang="en-GB" sz="1600" b="1" dirty="0">
                        <a:solidFill>
                          <a:schemeClr val="accent6">
                            <a:lumMod val="50000"/>
                          </a:schemeClr>
                        </a:solidFill>
                        <a:latin typeface="Century Gothic" panose="020B0502020202020204" pitchFamily="34" charset="0"/>
                      </a:endParaRPr>
                    </a:p>
                  </a:txBody>
                  <a:tcPr anchor="ctr"/>
                </a:tc>
                <a:tc>
                  <a:txBody>
                    <a:bodyPr/>
                    <a:lstStyle/>
                    <a:p>
                      <a:pPr algn="ctr">
                        <a:lnSpc>
                          <a:spcPct val="107000"/>
                        </a:lnSpc>
                        <a:spcAft>
                          <a:spcPts val="0"/>
                        </a:spcAft>
                      </a:pPr>
                      <a:r>
                        <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Individualised supports</a:t>
                      </a: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dirty="0">
                        <a:solidFill>
                          <a:schemeClr val="accent6">
                            <a:lumMod val="50000"/>
                          </a:schemeClr>
                        </a:solidFill>
                        <a:effectLst/>
                        <a:latin typeface="Century Gothic" panose="020B050202020202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accent6">
                              <a:lumMod val="50000"/>
                            </a:schemeClr>
                          </a:solidFill>
                          <a:effectLst/>
                          <a:latin typeface="Century Gothic" panose="020B0502020202020204" pitchFamily="34" charset="0"/>
                          <a:cs typeface="Times New Roman" panose="02020603050405020304" pitchFamily="18" charset="0"/>
                        </a:rPr>
                        <a:t>Workstation supports</a:t>
                      </a:r>
                      <a:endParaRPr lang="en-GB" sz="1600" b="1" dirty="0">
                        <a:solidFill>
                          <a:schemeClr val="accent6">
                            <a:lumMod val="50000"/>
                          </a:schemeClr>
                        </a:solidFill>
                        <a:latin typeface="Century Gothic" panose="020B0502020202020204" pitchFamily="34" charset="0"/>
                      </a:endParaRPr>
                    </a:p>
                    <a:p>
                      <a:pPr algn="ctr"/>
                      <a:endParaRPr lang="en-GB" sz="1600" b="1" dirty="0">
                        <a:solidFill>
                          <a:schemeClr val="accent6">
                            <a:lumMod val="50000"/>
                          </a:schemeClr>
                        </a:solidFill>
                        <a:latin typeface="Century Gothic" panose="020B0502020202020204" pitchFamily="34" charset="0"/>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Adult support</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endParaRPr lang="en-GB" sz="1600" b="1" dirty="0">
                        <a:solidFill>
                          <a:schemeClr val="accent6">
                            <a:lumMod val="50000"/>
                          </a:schemeClr>
                        </a:solidFill>
                        <a:latin typeface="Century Gothic" panose="020B0502020202020204" pitchFamily="34" charset="0"/>
                      </a:endParaRP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Emotion check ins</a:t>
                      </a: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anchor="ct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Meet and Greets</a:t>
                      </a:r>
                    </a:p>
                    <a:p>
                      <a:pPr algn="ctr">
                        <a:lnSpc>
                          <a:spcPct val="107000"/>
                        </a:lnSpc>
                        <a:spcAft>
                          <a:spcPts val="0"/>
                        </a:spcAft>
                      </a:pP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r>
                        <a:rPr lang="en-US" sz="1600" b="1" dirty="0">
                          <a:solidFill>
                            <a:schemeClr val="accent6">
                              <a:lumMod val="50000"/>
                            </a:schemeClr>
                          </a:solidFill>
                          <a:latin typeface="Century Gothic" panose="020B0502020202020204" pitchFamily="34" charset="0"/>
                        </a:rPr>
                        <a:t>Transition support</a:t>
                      </a:r>
                      <a:endParaRPr lang="en-GB" sz="1600" b="1" dirty="0">
                        <a:solidFill>
                          <a:schemeClr val="accent6">
                            <a:lumMod val="50000"/>
                          </a:schemeClr>
                        </a:solidFill>
                        <a:latin typeface="Century Gothic" panose="020B0502020202020204"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chemeClr val="accent6">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Sensory Resources</a:t>
                      </a:r>
                    </a:p>
                    <a:p>
                      <a:pPr algn="ctr"/>
                      <a:endParaRPr lang="en-GB" sz="1600" b="1" dirty="0">
                        <a:solidFill>
                          <a:schemeClr val="accent6">
                            <a:lumMod val="50000"/>
                          </a:schemeClr>
                        </a:solidFill>
                        <a:latin typeface="Century Gothic" panose="020B0502020202020204" pitchFamily="34" charset="0"/>
                      </a:endParaRPr>
                    </a:p>
                  </a:txBody>
                  <a:tcPr anchor="ctr"/>
                </a:tc>
                <a:extLst>
                  <a:ext uri="{0D108BD9-81ED-4DB2-BD59-A6C34878D82A}">
                    <a16:rowId xmlns:a16="http://schemas.microsoft.com/office/drawing/2014/main" val="3834126634"/>
                  </a:ext>
                </a:extLst>
              </a:tr>
            </a:tbl>
          </a:graphicData>
        </a:graphic>
      </p:graphicFrame>
      <p:pic>
        <p:nvPicPr>
          <p:cNvPr id="31792" name="Picture 7">
            <a:extLst>
              <a:ext uri="{FF2B5EF4-FFF2-40B4-BE49-F238E27FC236}">
                <a16:creationId xmlns:a16="http://schemas.microsoft.com/office/drawing/2014/main" id="{E91B6552-C4C9-AB46-6DC3-74E8B65E619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47363" y="3982900"/>
            <a:ext cx="1544637"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loud 8">
            <a:extLst>
              <a:ext uri="{FF2B5EF4-FFF2-40B4-BE49-F238E27FC236}">
                <a16:creationId xmlns:a16="http://schemas.microsoft.com/office/drawing/2014/main" id="{F153F826-CC6A-8E20-05C5-43631CC78CEF}"/>
              </a:ext>
            </a:extLst>
          </p:cNvPr>
          <p:cNvSpPr/>
          <p:nvPr/>
        </p:nvSpPr>
        <p:spPr>
          <a:xfrm>
            <a:off x="-132080" y="4064000"/>
            <a:ext cx="6583680" cy="2593281"/>
          </a:xfrm>
          <a:prstGeom prst="cloud">
            <a:avLst/>
          </a:prstGeom>
          <a:solidFill>
            <a:srgbClr val="99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dirty="0">
                <a:latin typeface="Century Gothic" panose="020B0502020202020204" pitchFamily="34" charset="0"/>
              </a:rPr>
              <a:t>T</a:t>
            </a:r>
            <a:r>
              <a:rPr lang="en-GB" sz="1400" dirty="0">
                <a:latin typeface="Century Gothic" panose="020B0502020202020204" pitchFamily="34" charset="0"/>
              </a:rPr>
              <a:t>he school apply a graduated response when implementing adaptations and work closely with pupils and families to ensure each child receives the correct support.</a:t>
            </a:r>
          </a:p>
          <a:p>
            <a:pPr algn="ctr" eaLnBrk="1" fontAlgn="auto" hangingPunct="1">
              <a:spcBef>
                <a:spcPts val="0"/>
              </a:spcBef>
              <a:spcAft>
                <a:spcPts val="0"/>
              </a:spcAft>
              <a:defRPr/>
            </a:pPr>
            <a:endParaRPr lang="en-GB" sz="1400" dirty="0">
              <a:latin typeface="Century Gothic" panose="020B0502020202020204" pitchFamily="34" charset="0"/>
            </a:endParaRPr>
          </a:p>
          <a:p>
            <a:pPr algn="ctr" eaLnBrk="1" fontAlgn="auto" hangingPunct="1">
              <a:spcBef>
                <a:spcPts val="0"/>
              </a:spcBef>
              <a:spcAft>
                <a:spcPts val="0"/>
              </a:spcAft>
              <a:defRPr/>
            </a:pPr>
            <a:r>
              <a:rPr lang="en-GB" sz="1400" dirty="0">
                <a:latin typeface="Century Gothic" panose="020B0502020202020204" pitchFamily="34" charset="0"/>
              </a:rPr>
              <a:t>Universal classroom adaptations include high-quality teaching, adapted resources, visual supports, scaffolding, assistive technology, flexible grouping, and reasonable adjustments.</a:t>
            </a:r>
          </a:p>
        </p:txBody>
      </p:sp>
    </p:spTree>
    <p:extLst>
      <p:ext uri="{BB962C8B-B14F-4D97-AF65-F5344CB8AC3E}">
        <p14:creationId xmlns:p14="http://schemas.microsoft.com/office/powerpoint/2010/main" val="3868335699"/>
      </p:ext>
    </p:extLst>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477384" y="265612"/>
            <a:ext cx="10058400" cy="583474"/>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Century Gothic" panose="020B0502020202020204" pitchFamily="34" charset="0"/>
              </a:rPr>
              <a:t>How does the school support emotional and social development?</a:t>
            </a:r>
          </a:p>
        </p:txBody>
      </p:sp>
      <p:sp>
        <p:nvSpPr>
          <p:cNvPr id="3" name="Content Placeholder 2"/>
          <p:cNvSpPr>
            <a:spLocks noGrp="1"/>
          </p:cNvSpPr>
          <p:nvPr>
            <p:ph idx="1"/>
          </p:nvPr>
        </p:nvSpPr>
        <p:spPr>
          <a:xfrm>
            <a:off x="477384" y="1053375"/>
            <a:ext cx="11582536" cy="522042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2500" lnSpcReduction="10000"/>
          </a:bodyPr>
          <a:lstStyle/>
          <a:p>
            <a:pPr marL="0" indent="0" fontAlgn="auto">
              <a:lnSpc>
                <a:spcPct val="120000"/>
              </a:lnSpc>
              <a:spcAft>
                <a:spcPts val="0"/>
              </a:spcAft>
              <a:buNone/>
            </a:pPr>
            <a:r>
              <a:rPr lang="en-GB" sz="1600" dirty="0">
                <a:solidFill>
                  <a:schemeClr val="accent6">
                    <a:lumMod val="50000"/>
                  </a:schemeClr>
                </a:solidFill>
                <a:latin typeface="Century Gothic" panose="020B0502020202020204" pitchFamily="34" charset="0"/>
              </a:rPr>
              <a:t>Each teacher delivers a Personal, Social and Health Education (PSHE) lessons in class so that children have time to consider, reflect and discuss a range of issues and topics.  This helps them develop the knowledge and skills to live happy and healthy lives. </a:t>
            </a:r>
          </a:p>
          <a:p>
            <a:pPr marL="0" indent="0" fontAlgn="auto">
              <a:lnSpc>
                <a:spcPct val="120000"/>
              </a:lnSpc>
              <a:spcAft>
                <a:spcPts val="0"/>
              </a:spcAft>
              <a:buNone/>
            </a:pPr>
            <a:r>
              <a:rPr lang="en-GB" sz="1600" dirty="0">
                <a:solidFill>
                  <a:schemeClr val="accent6">
                    <a:lumMod val="50000"/>
                  </a:schemeClr>
                </a:solidFill>
                <a:latin typeface="Century Gothic" panose="020B0502020202020204" pitchFamily="34" charset="0"/>
              </a:rPr>
              <a:t>We have a buddy system at playtimes for children who feel lonely, and for new children starting at school. We offer chill room in mornings and at lunchtimes for higher ratio adult support and Toast club for transition into school support.</a:t>
            </a:r>
          </a:p>
          <a:p>
            <a:pPr marL="0" indent="0" fontAlgn="auto">
              <a:lnSpc>
                <a:spcPct val="120000"/>
              </a:lnSpc>
              <a:spcAft>
                <a:spcPts val="0"/>
              </a:spcAft>
              <a:buNone/>
            </a:pPr>
            <a:r>
              <a:rPr lang="en-GB" sz="1600" dirty="0">
                <a:solidFill>
                  <a:schemeClr val="accent6">
                    <a:lumMod val="50000"/>
                  </a:schemeClr>
                </a:solidFill>
                <a:latin typeface="Century Gothic" panose="020B0502020202020204" pitchFamily="34" charset="0"/>
              </a:rPr>
              <a:t>For children with specific social, emotional or mental health difficulties we work with the Educational Psychologist Service (EPS), Children and Adolescent Mental Health Service (CAMHS), Inclusion Support Workers (ISAS) and Paediatricians.  </a:t>
            </a:r>
          </a:p>
          <a:p>
            <a:pPr marL="0" indent="0" fontAlgn="auto">
              <a:lnSpc>
                <a:spcPct val="120000"/>
              </a:lnSpc>
              <a:spcAft>
                <a:spcPts val="0"/>
              </a:spcAft>
              <a:buNone/>
            </a:pPr>
            <a:r>
              <a:rPr lang="en-GB" sz="1600" dirty="0">
                <a:solidFill>
                  <a:schemeClr val="accent6">
                    <a:lumMod val="50000"/>
                  </a:schemeClr>
                </a:solidFill>
                <a:latin typeface="Century Gothic" panose="020B0502020202020204" pitchFamily="34" charset="0"/>
              </a:rPr>
              <a:t>We have our own Family Liaison Officer who supports families in a variety of ways, including emotional support, behaviour and attendance. </a:t>
            </a:r>
          </a:p>
          <a:p>
            <a:pPr marL="0" indent="0" fontAlgn="auto">
              <a:lnSpc>
                <a:spcPct val="120000"/>
              </a:lnSpc>
              <a:spcAft>
                <a:spcPts val="0"/>
              </a:spcAft>
              <a:buNone/>
            </a:pPr>
            <a:r>
              <a:rPr lang="en-GB" sz="1600" dirty="0">
                <a:solidFill>
                  <a:schemeClr val="accent6">
                    <a:lumMod val="50000"/>
                  </a:schemeClr>
                </a:solidFill>
                <a:latin typeface="Century Gothic" panose="020B0502020202020204" pitchFamily="34" charset="0"/>
              </a:rPr>
              <a:t>Children work with trusted adults in each year group and know that these are adults they can talk to if necessary.</a:t>
            </a:r>
          </a:p>
          <a:p>
            <a:pPr marL="0" indent="0" fontAlgn="auto">
              <a:lnSpc>
                <a:spcPct val="120000"/>
              </a:lnSpc>
              <a:spcAft>
                <a:spcPts val="0"/>
              </a:spcAft>
              <a:buNone/>
            </a:pPr>
            <a:r>
              <a:rPr lang="en-GB" sz="1600" dirty="0">
                <a:solidFill>
                  <a:schemeClr val="accent6">
                    <a:lumMod val="50000"/>
                  </a:schemeClr>
                </a:solidFill>
                <a:latin typeface="Century Gothic" panose="020B0502020202020204" pitchFamily="34" charset="0"/>
              </a:rPr>
              <a:t>All children in Year 3 &amp; Year 4 engage with emotional resilience and development workshops.</a:t>
            </a:r>
          </a:p>
          <a:p>
            <a:pPr marL="0" indent="0" fontAlgn="auto">
              <a:lnSpc>
                <a:spcPct val="120000"/>
              </a:lnSpc>
              <a:spcAft>
                <a:spcPts val="0"/>
              </a:spcAft>
              <a:buNone/>
            </a:pPr>
            <a:r>
              <a:rPr lang="en-GB" sz="1600" dirty="0">
                <a:solidFill>
                  <a:schemeClr val="accent6">
                    <a:lumMod val="50000"/>
                  </a:schemeClr>
                </a:solidFill>
                <a:latin typeface="Century Gothic" panose="020B0502020202020204" pitchFamily="34" charset="0"/>
              </a:rPr>
              <a:t>We run a dedicated yearly programme of enrichment activities – you can find this on our website under curriculum.</a:t>
            </a:r>
          </a:p>
          <a:p>
            <a:pPr marL="0" indent="0" fontAlgn="auto">
              <a:lnSpc>
                <a:spcPct val="120000"/>
              </a:lnSpc>
              <a:spcAft>
                <a:spcPts val="0"/>
              </a:spcAft>
              <a:buNone/>
            </a:pPr>
            <a:r>
              <a:rPr lang="en-GB" sz="1600" dirty="0">
                <a:solidFill>
                  <a:schemeClr val="accent6">
                    <a:lumMod val="50000"/>
                  </a:schemeClr>
                </a:solidFill>
                <a:latin typeface="Century Gothic" panose="020B0502020202020204" pitchFamily="34" charset="0"/>
              </a:rPr>
              <a:t>We have a zero tolerance approach to bullying. </a:t>
            </a:r>
          </a:p>
        </p:txBody>
      </p:sp>
      <p:pic>
        <p:nvPicPr>
          <p:cNvPr id="32772" name="Picture 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2"/>
          <p:cNvSpPr>
            <a:spLocks noGrp="1"/>
          </p:cNvSpPr>
          <p:nvPr>
            <p:ph type="title"/>
          </p:nvPr>
        </p:nvSpPr>
        <p:spPr>
          <a:xfrm>
            <a:off x="346755" y="265611"/>
            <a:ext cx="10952615" cy="5834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Century Gothic" panose="020B0502020202020204" pitchFamily="34" charset="0"/>
              </a:rPr>
              <a:t>How do you make sure that the support is helping my child make progress?</a:t>
            </a:r>
          </a:p>
        </p:txBody>
      </p:sp>
      <p:sp>
        <p:nvSpPr>
          <p:cNvPr id="4" name="Content Placeholder 3"/>
          <p:cNvSpPr>
            <a:spLocks noGrp="1"/>
          </p:cNvSpPr>
          <p:nvPr>
            <p:ph idx="1"/>
          </p:nvPr>
        </p:nvSpPr>
        <p:spPr>
          <a:xfrm>
            <a:off x="496389" y="1005839"/>
            <a:ext cx="11279051" cy="511048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lnSpcReduction="10000"/>
          </a:bodyPr>
          <a:lstStyle/>
          <a:p>
            <a:pPr marL="0" indent="0" fontAlgn="auto">
              <a:lnSpc>
                <a:spcPct val="120000"/>
              </a:lnSpc>
              <a:spcAft>
                <a:spcPts val="0"/>
              </a:spcAft>
              <a:buNone/>
            </a:pPr>
            <a:r>
              <a:rPr lang="en-GB" sz="1800" dirty="0">
                <a:solidFill>
                  <a:schemeClr val="accent6">
                    <a:lumMod val="50000"/>
                  </a:schemeClr>
                </a:solidFill>
                <a:latin typeface="Century Gothic" panose="020B0502020202020204" pitchFamily="34" charset="0"/>
              </a:rPr>
              <a:t>We have established assessment and tracking processes at our school. This information helps teachers to plan next steps for their teaching and over time these assessments help us to track the progress of each child.  </a:t>
            </a:r>
          </a:p>
          <a:p>
            <a:pPr marL="0" indent="0" fontAlgn="auto">
              <a:lnSpc>
                <a:spcPct val="120000"/>
              </a:lnSpc>
              <a:spcAft>
                <a:spcPts val="0"/>
              </a:spcAft>
              <a:buNone/>
            </a:pPr>
            <a:r>
              <a:rPr lang="en-GB" sz="1800" dirty="0">
                <a:solidFill>
                  <a:schemeClr val="accent6">
                    <a:lumMod val="50000"/>
                  </a:schemeClr>
                </a:solidFill>
                <a:latin typeface="Century Gothic" panose="020B0502020202020204" pitchFamily="34" charset="0"/>
              </a:rPr>
              <a:t>All teachers and support staff who work with your child will be made aware of their needs, the outcomes sought, the support provided, and any teaching strategies or approaches that are required. We will regularly review the effectiveness of the support and interventions and their impact on your child’s progress. </a:t>
            </a:r>
          </a:p>
          <a:p>
            <a:pPr marL="0" indent="0" fontAlgn="auto">
              <a:lnSpc>
                <a:spcPct val="120000"/>
              </a:lnSpc>
              <a:spcAft>
                <a:spcPts val="0"/>
              </a:spcAft>
              <a:buNone/>
            </a:pPr>
            <a:r>
              <a:rPr lang="en-GB" sz="1800" dirty="0">
                <a:solidFill>
                  <a:schemeClr val="accent6">
                    <a:lumMod val="50000"/>
                  </a:schemeClr>
                </a:solidFill>
                <a:latin typeface="Century Gothic" panose="020B0502020202020204" pitchFamily="34" charset="0"/>
              </a:rPr>
              <a:t>We evaluate the effectiveness of provision for children with SEND by:</a:t>
            </a:r>
          </a:p>
          <a:p>
            <a:pPr fontAlgn="auto">
              <a:lnSpc>
                <a:spcPct val="120000"/>
              </a:lnSpc>
              <a:spcAft>
                <a:spcPts val="0"/>
              </a:spcAft>
            </a:pPr>
            <a:r>
              <a:rPr lang="en-GB" sz="1800" dirty="0">
                <a:solidFill>
                  <a:schemeClr val="accent6">
                    <a:lumMod val="50000"/>
                  </a:schemeClr>
                </a:solidFill>
                <a:latin typeface="Century Gothic" panose="020B0502020202020204" pitchFamily="34" charset="0"/>
              </a:rPr>
              <a:t>Reviewing children’s individual progress towards their targets each term</a:t>
            </a:r>
          </a:p>
          <a:p>
            <a:pPr fontAlgn="auto">
              <a:lnSpc>
                <a:spcPct val="120000"/>
              </a:lnSpc>
              <a:spcAft>
                <a:spcPts val="0"/>
              </a:spcAft>
            </a:pPr>
            <a:r>
              <a:rPr lang="en-GB" sz="1800" dirty="0">
                <a:solidFill>
                  <a:schemeClr val="accent6">
                    <a:lumMod val="50000"/>
                  </a:schemeClr>
                </a:solidFill>
                <a:latin typeface="Century Gothic" panose="020B0502020202020204" pitchFamily="34" charset="0"/>
              </a:rPr>
              <a:t>Reviewing the impact of interventions </a:t>
            </a:r>
          </a:p>
          <a:p>
            <a:pPr fontAlgn="auto">
              <a:lnSpc>
                <a:spcPct val="120000"/>
              </a:lnSpc>
              <a:spcAft>
                <a:spcPts val="0"/>
              </a:spcAft>
            </a:pPr>
            <a:r>
              <a:rPr lang="en-GB" sz="1800" dirty="0">
                <a:solidFill>
                  <a:schemeClr val="accent6">
                    <a:lumMod val="50000"/>
                  </a:schemeClr>
                </a:solidFill>
                <a:latin typeface="Century Gothic" panose="020B0502020202020204" pitchFamily="34" charset="0"/>
              </a:rPr>
              <a:t>Monitoring by the SENDCo </a:t>
            </a:r>
          </a:p>
          <a:p>
            <a:pPr fontAlgn="auto">
              <a:lnSpc>
                <a:spcPct val="120000"/>
              </a:lnSpc>
              <a:spcAft>
                <a:spcPts val="0"/>
              </a:spcAft>
            </a:pPr>
            <a:r>
              <a:rPr lang="en-GB" sz="1800" dirty="0">
                <a:solidFill>
                  <a:schemeClr val="accent6">
                    <a:lumMod val="50000"/>
                  </a:schemeClr>
                </a:solidFill>
                <a:latin typeface="Century Gothic" panose="020B0502020202020204" pitchFamily="34" charset="0"/>
              </a:rPr>
              <a:t>Holding annual reviews for children with formal plans e.g. EHCP, Inclusion Panel</a:t>
            </a:r>
          </a:p>
        </p:txBody>
      </p:sp>
      <p:pic>
        <p:nvPicPr>
          <p:cNvPr id="33796" name="Picture 4">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Callout 5"/>
          <p:cNvSpPr/>
          <p:nvPr/>
        </p:nvSpPr>
        <p:spPr>
          <a:xfrm>
            <a:off x="468313" y="4497388"/>
            <a:ext cx="9178925" cy="1658937"/>
          </a:xfrm>
          <a:prstGeom prst="wedgeEllipseCallout">
            <a:avLst>
              <a:gd name="adj1" fmla="val 59827"/>
              <a:gd name="adj2" fmla="val -27264"/>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2400" b="1" dirty="0">
                <a:solidFill>
                  <a:schemeClr val="bg1"/>
                </a:solidFill>
                <a:latin typeface="Century Gothic" panose="020B0502020202020204" pitchFamily="34" charset="0"/>
              </a:rPr>
              <a:t>How do we work in partnership with parents and carers?</a:t>
            </a:r>
          </a:p>
        </p:txBody>
      </p:sp>
      <p:pic>
        <p:nvPicPr>
          <p:cNvPr id="3481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975850" y="4178300"/>
            <a:ext cx="2160588" cy="229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ounded Rectangle 16">
            <a:hlinkClick r:id="rId3" action="ppaction://hlinksldjump"/>
          </p:cNvPr>
          <p:cNvSpPr/>
          <p:nvPr/>
        </p:nvSpPr>
        <p:spPr>
          <a:xfrm>
            <a:off x="649288" y="1004888"/>
            <a:ext cx="2484437" cy="2957512"/>
          </a:xfrm>
          <a:prstGeom prst="roundRect">
            <a:avLst/>
          </a:prstGeom>
          <a:solidFill>
            <a:srgbClr val="9900FF"/>
          </a:solidFill>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Aft>
                <a:spcPts val="0"/>
              </a:spcAft>
              <a:defRPr/>
            </a:pPr>
            <a:r>
              <a:rPr lang="en-GB" altLang="en-US" sz="2200" dirty="0">
                <a:solidFill>
                  <a:schemeClr val="bg1"/>
                </a:solidFill>
                <a:latin typeface="Century Gothic" panose="020B0502020202020204" pitchFamily="34" charset="0"/>
              </a:rPr>
              <a:t>What extra curricular activities are available for pupils with SEND?</a:t>
            </a:r>
          </a:p>
        </p:txBody>
      </p:sp>
      <p:sp>
        <p:nvSpPr>
          <p:cNvPr id="18" name="Rounded Rectangle 17">
            <a:hlinkClick r:id="rId4" action="ppaction://hlinksldjump"/>
          </p:cNvPr>
          <p:cNvSpPr/>
          <p:nvPr/>
        </p:nvSpPr>
        <p:spPr>
          <a:xfrm>
            <a:off x="3438525" y="1004888"/>
            <a:ext cx="2482850" cy="2957512"/>
          </a:xfrm>
          <a:prstGeom prst="roundRect">
            <a:avLst/>
          </a:prstGeom>
          <a:solidFill>
            <a:srgbClr val="9900FF"/>
          </a:solidFill>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Aft>
                <a:spcPts val="0"/>
              </a:spcAft>
            </a:pPr>
            <a:r>
              <a:rPr lang="en-GB" altLang="en-US" sz="2200" dirty="0">
                <a:solidFill>
                  <a:schemeClr val="bg1"/>
                </a:solidFill>
                <a:latin typeface="Century Gothic" panose="020B0502020202020204" pitchFamily="34" charset="0"/>
              </a:rPr>
              <a:t>How will my child be involved in their own learning?</a:t>
            </a:r>
          </a:p>
        </p:txBody>
      </p:sp>
      <p:sp>
        <p:nvSpPr>
          <p:cNvPr id="19" name="Rounded Rectangle 18">
            <a:hlinkClick r:id="rId5" action="ppaction://hlinksldjump"/>
          </p:cNvPr>
          <p:cNvSpPr/>
          <p:nvPr/>
        </p:nvSpPr>
        <p:spPr>
          <a:xfrm>
            <a:off x="9051925" y="1004888"/>
            <a:ext cx="2482850" cy="2957512"/>
          </a:xfrm>
          <a:prstGeom prst="roundRect">
            <a:avLst/>
          </a:prstGeom>
          <a:solidFill>
            <a:srgbClr val="9900FF"/>
          </a:solidFill>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Aft>
                <a:spcPts val="0"/>
              </a:spcAft>
            </a:pPr>
            <a:r>
              <a:rPr lang="en-GB" sz="2200" dirty="0">
                <a:solidFill>
                  <a:schemeClr val="bg1"/>
                </a:solidFill>
                <a:latin typeface="Century Gothic" panose="020B0502020202020204" pitchFamily="34" charset="0"/>
              </a:rPr>
              <a:t>How will you help me to support my child’s learning?</a:t>
            </a:r>
            <a:endParaRPr lang="en-GB" altLang="en-US" sz="2200" dirty="0">
              <a:solidFill>
                <a:schemeClr val="bg1"/>
              </a:solidFill>
              <a:latin typeface="Century Gothic" panose="020B0502020202020204" pitchFamily="34" charset="0"/>
            </a:endParaRPr>
          </a:p>
        </p:txBody>
      </p:sp>
      <p:pic>
        <p:nvPicPr>
          <p:cNvPr id="34824" name="Picture 7">
            <a:hlinkClick r:id="rId6" action="ppaction://hlinksldjump"/>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a:hlinkClick r:id="rId8" action="ppaction://hlinksldjump"/>
          </p:cNvPr>
          <p:cNvSpPr/>
          <p:nvPr/>
        </p:nvSpPr>
        <p:spPr>
          <a:xfrm>
            <a:off x="6226175" y="1004888"/>
            <a:ext cx="2520950" cy="2957512"/>
          </a:xfrm>
          <a:prstGeom prst="roundRect">
            <a:avLst/>
          </a:prstGeom>
          <a:solidFill>
            <a:srgbClr val="9900FF"/>
          </a:solidFill>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Aft>
                <a:spcPts val="0"/>
              </a:spcAft>
            </a:pPr>
            <a:r>
              <a:rPr lang="en-GB" altLang="en-US" sz="2200" dirty="0">
                <a:solidFill>
                  <a:schemeClr val="bg1"/>
                </a:solidFill>
                <a:latin typeface="Century Gothic" panose="020B0502020202020204" pitchFamily="34" charset="0"/>
              </a:rPr>
              <a:t>How will I be involved in reviewing my child’s progress and achievements? </a:t>
            </a:r>
          </a:p>
        </p:txBody>
      </p:sp>
      <p:sp>
        <p:nvSpPr>
          <p:cNvPr id="10" name="Rounded Rectangle 9"/>
          <p:cNvSpPr/>
          <p:nvPr/>
        </p:nvSpPr>
        <p:spPr>
          <a:xfrm>
            <a:off x="279401" y="252413"/>
            <a:ext cx="4971868" cy="434974"/>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latin typeface="Century Gothic" panose="020B0502020202020204" pitchFamily="34" charset="0"/>
              </a:rPr>
              <a:t>Aspire… Achieve… Thrive…</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2"/>
          <p:cNvSpPr>
            <a:spLocks noGrp="1"/>
          </p:cNvSpPr>
          <p:nvPr>
            <p:ph type="title"/>
          </p:nvPr>
        </p:nvSpPr>
        <p:spPr>
          <a:xfrm>
            <a:off x="339634" y="-243840"/>
            <a:ext cx="11312435" cy="11557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Century Gothic" panose="020B0502020202020204" pitchFamily="34" charset="0"/>
              </a:rPr>
              <a:t>How will I know if my child is receiving SEND support and </a:t>
            </a:r>
            <a:br>
              <a:rPr lang="en-GB" altLang="en-US" sz="2400" b="1" dirty="0">
                <a:solidFill>
                  <a:srgbClr val="000000"/>
                </a:solidFill>
                <a:latin typeface="Century Gothic" panose="020B0502020202020204" pitchFamily="34" charset="0"/>
              </a:rPr>
            </a:br>
            <a:r>
              <a:rPr lang="en-GB" altLang="en-US" sz="2400" b="1" dirty="0">
                <a:solidFill>
                  <a:srgbClr val="000000"/>
                </a:solidFill>
                <a:latin typeface="Century Gothic" panose="020B0502020202020204" pitchFamily="34" charset="0"/>
              </a:rPr>
              <a:t>whether it is helping?  </a:t>
            </a:r>
          </a:p>
        </p:txBody>
      </p:sp>
      <p:sp>
        <p:nvSpPr>
          <p:cNvPr id="4" name="Content Placeholder 3"/>
          <p:cNvSpPr>
            <a:spLocks noGrp="1"/>
          </p:cNvSpPr>
          <p:nvPr>
            <p:ph idx="1"/>
          </p:nvPr>
        </p:nvSpPr>
        <p:spPr>
          <a:xfrm>
            <a:off x="660264" y="1452154"/>
            <a:ext cx="11312434" cy="4704806"/>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marL="0" indent="0" fontAlgn="auto">
              <a:lnSpc>
                <a:spcPct val="120000"/>
              </a:lnSpc>
              <a:spcAft>
                <a:spcPts val="0"/>
              </a:spcAft>
              <a:buNone/>
            </a:pPr>
            <a:r>
              <a:rPr lang="en-GB" dirty="0">
                <a:solidFill>
                  <a:schemeClr val="accent6">
                    <a:lumMod val="50000"/>
                  </a:schemeClr>
                </a:solidFill>
                <a:latin typeface="Century Gothic" panose="020B0502020202020204" pitchFamily="34" charset="0"/>
              </a:rPr>
              <a:t>All children receive two parents’ evenings every year, a mid-year and end of year report. This is the minimum contact you will have with the school.  At these points, teachers will discuss your child’s progress and any additional provision that they require.  </a:t>
            </a:r>
          </a:p>
          <a:p>
            <a:pPr marL="0" indent="0" fontAlgn="auto">
              <a:lnSpc>
                <a:spcPct val="120000"/>
              </a:lnSpc>
              <a:spcAft>
                <a:spcPts val="0"/>
              </a:spcAft>
              <a:buNone/>
            </a:pPr>
            <a:r>
              <a:rPr lang="en-GB" dirty="0">
                <a:solidFill>
                  <a:schemeClr val="accent6">
                    <a:lumMod val="50000"/>
                  </a:schemeClr>
                </a:solidFill>
                <a:latin typeface="Century Gothic" panose="020B0502020202020204" pitchFamily="34" charset="0"/>
              </a:rPr>
              <a:t>Parents are welcome to come into school before the register to talk to class teachers informally or a meeting can take place after school if required.  </a:t>
            </a:r>
          </a:p>
          <a:p>
            <a:pPr marL="0" indent="0" fontAlgn="auto">
              <a:lnSpc>
                <a:spcPct val="120000"/>
              </a:lnSpc>
              <a:spcAft>
                <a:spcPts val="0"/>
              </a:spcAft>
              <a:buNone/>
            </a:pPr>
            <a:r>
              <a:rPr lang="en-GB" dirty="0">
                <a:solidFill>
                  <a:schemeClr val="accent6">
                    <a:lumMod val="50000"/>
                  </a:schemeClr>
                </a:solidFill>
                <a:latin typeface="Century Gothic" panose="020B0502020202020204" pitchFamily="34" charset="0"/>
              </a:rPr>
              <a:t>If your child has an individual education plan (IEP) then class teachers will review and share targets, provision and outcomes with you termly. </a:t>
            </a:r>
          </a:p>
          <a:p>
            <a:pPr marL="0" indent="0" fontAlgn="auto">
              <a:lnSpc>
                <a:spcPct val="120000"/>
              </a:lnSpc>
              <a:spcAft>
                <a:spcPts val="0"/>
              </a:spcAft>
              <a:buNone/>
            </a:pPr>
            <a:endParaRPr lang="en-GB" sz="1600" dirty="0">
              <a:solidFill>
                <a:schemeClr val="accent6">
                  <a:lumMod val="50000"/>
                </a:schemeClr>
              </a:solidFill>
              <a:latin typeface="Century Gothic" panose="020B0502020202020204" pitchFamily="34" charset="0"/>
            </a:endParaRPr>
          </a:p>
        </p:txBody>
      </p:sp>
      <p:pic>
        <p:nvPicPr>
          <p:cNvPr id="35844" name="Picture 4">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2"/>
          <p:cNvSpPr>
            <a:spLocks noGrp="1"/>
          </p:cNvSpPr>
          <p:nvPr>
            <p:ph type="title"/>
          </p:nvPr>
        </p:nvSpPr>
        <p:spPr>
          <a:xfrm>
            <a:off x="521720" y="89940"/>
            <a:ext cx="11148559" cy="746397"/>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Century Gothic" panose="020B0502020202020204" pitchFamily="34" charset="0"/>
              </a:rPr>
              <a:t>How will I be involved in reviewing my child’s progress and achievements?</a:t>
            </a:r>
          </a:p>
        </p:txBody>
      </p:sp>
      <p:sp>
        <p:nvSpPr>
          <p:cNvPr id="4" name="Content Placeholder 3"/>
          <p:cNvSpPr>
            <a:spLocks noGrp="1"/>
          </p:cNvSpPr>
          <p:nvPr>
            <p:ph idx="1"/>
          </p:nvPr>
        </p:nvSpPr>
        <p:spPr>
          <a:xfrm>
            <a:off x="787330" y="1262742"/>
            <a:ext cx="10998269" cy="490437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20000"/>
              </a:lnSpc>
              <a:spcAft>
                <a:spcPts val="0"/>
              </a:spcAft>
              <a:buNone/>
            </a:pPr>
            <a:r>
              <a:rPr lang="en-GB" sz="1800" dirty="0">
                <a:solidFill>
                  <a:schemeClr val="accent6">
                    <a:lumMod val="50000"/>
                  </a:schemeClr>
                </a:solidFill>
                <a:latin typeface="Century Gothic" panose="020B0502020202020204" pitchFamily="34" charset="0"/>
              </a:rPr>
              <a:t>We enjoy sharing your child’s progress with you! We aim to share lots of information with you throughout the year so that you know how much progress is being made.</a:t>
            </a:r>
          </a:p>
          <a:p>
            <a:pPr marL="0" indent="0" fontAlgn="auto">
              <a:lnSpc>
                <a:spcPct val="120000"/>
              </a:lnSpc>
              <a:spcAft>
                <a:spcPts val="0"/>
              </a:spcAft>
              <a:buNone/>
            </a:pPr>
            <a:r>
              <a:rPr lang="en-GB" sz="1800" dirty="0">
                <a:solidFill>
                  <a:schemeClr val="accent6">
                    <a:lumMod val="50000"/>
                  </a:schemeClr>
                </a:solidFill>
                <a:latin typeface="Century Gothic" panose="020B0502020202020204" pitchFamily="34" charset="0"/>
              </a:rPr>
              <a:t>There are parent’s evenings throughout the year so that you have the opportunity to speak to your child’s class teacher about strengths and any areas of difficulty. We also produce and share mid-year and end-of-year reports to explain whether your child is working within, above or below the expected level for their age in each area of learning. </a:t>
            </a:r>
          </a:p>
          <a:p>
            <a:pPr marL="0" indent="0" fontAlgn="auto">
              <a:lnSpc>
                <a:spcPct val="120000"/>
              </a:lnSpc>
              <a:spcAft>
                <a:spcPts val="0"/>
              </a:spcAft>
              <a:buNone/>
            </a:pPr>
            <a:r>
              <a:rPr lang="en-GB" sz="1800" dirty="0">
                <a:solidFill>
                  <a:schemeClr val="accent6">
                    <a:lumMod val="50000"/>
                  </a:schemeClr>
                </a:solidFill>
                <a:latin typeface="Century Gothic" panose="020B0502020202020204" pitchFamily="34" charset="0"/>
              </a:rPr>
              <a:t>You can also speak to the class teacher at any time of the year to share any worries and concerns and to ask questions.  Please contact your child’s teacher on Class Dojo to arrange a meeting. </a:t>
            </a:r>
          </a:p>
          <a:p>
            <a:pPr marL="0" indent="0" fontAlgn="auto">
              <a:lnSpc>
                <a:spcPct val="120000"/>
              </a:lnSpc>
              <a:spcAft>
                <a:spcPts val="0"/>
              </a:spcAft>
              <a:buNone/>
            </a:pPr>
            <a:r>
              <a:rPr lang="en-GB" sz="1800" dirty="0">
                <a:solidFill>
                  <a:schemeClr val="accent6">
                    <a:lumMod val="50000"/>
                  </a:schemeClr>
                </a:solidFill>
                <a:latin typeface="Century Gothic" panose="020B0502020202020204" pitchFamily="34" charset="0"/>
              </a:rPr>
              <a:t>Parents of children with SEND meet with teachers on a formal basis to discuss provision and new outcomes.  However, the open door approach ensures all parents and carers can discuss any needs or progress at any point with teachers or the SENDCo.</a:t>
            </a:r>
          </a:p>
        </p:txBody>
      </p:sp>
      <p:pic>
        <p:nvPicPr>
          <p:cNvPr id="36868" name="Picture 4">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399008" y="396240"/>
            <a:ext cx="10058400" cy="570411"/>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Century Gothic" panose="020B0502020202020204" pitchFamily="34" charset="0"/>
              </a:rPr>
              <a:t>How will you help me to support my child’s learning?</a:t>
            </a:r>
          </a:p>
        </p:txBody>
      </p:sp>
      <p:sp>
        <p:nvSpPr>
          <p:cNvPr id="37891" name="Content Placeholder 2"/>
          <p:cNvSpPr>
            <a:spLocks noGrp="1"/>
          </p:cNvSpPr>
          <p:nvPr>
            <p:ph idx="1"/>
          </p:nvPr>
        </p:nvSpPr>
        <p:spPr>
          <a:xfrm>
            <a:off x="649286" y="1452153"/>
            <a:ext cx="11004233" cy="1382486"/>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20000"/>
              </a:lnSpc>
              <a:spcAft>
                <a:spcPts val="0"/>
              </a:spcAft>
              <a:buNone/>
            </a:pPr>
            <a:r>
              <a:rPr lang="en-GB" altLang="en-US" sz="2800" dirty="0">
                <a:solidFill>
                  <a:schemeClr val="accent6">
                    <a:lumMod val="50000"/>
                  </a:schemeClr>
                </a:solidFill>
                <a:latin typeface="Century Gothic" panose="020B0502020202020204" pitchFamily="34" charset="0"/>
              </a:rPr>
              <a:t>During SEND review meetings, teachers will share targets and effective strategies that you can use to support your child at home.  We may share resources that we are using in school so that your child can continue their learning with you.</a:t>
            </a:r>
          </a:p>
          <a:p>
            <a:pPr marL="0" indent="0" fontAlgn="auto">
              <a:lnSpc>
                <a:spcPct val="120000"/>
              </a:lnSpc>
              <a:spcAft>
                <a:spcPts val="0"/>
              </a:spcAft>
              <a:buNone/>
            </a:pPr>
            <a:endParaRPr lang="en-GB" altLang="en-US" sz="2800" dirty="0">
              <a:solidFill>
                <a:schemeClr val="accent6">
                  <a:lumMod val="50000"/>
                </a:schemeClr>
              </a:solidFill>
              <a:latin typeface="Century Gothic" panose="020B0502020202020204" pitchFamily="34" charset="0"/>
            </a:endParaRPr>
          </a:p>
          <a:p>
            <a:pPr marL="0" indent="0" fontAlgn="auto">
              <a:lnSpc>
                <a:spcPct val="120000"/>
              </a:lnSpc>
              <a:spcAft>
                <a:spcPts val="0"/>
              </a:spcAft>
              <a:buNone/>
            </a:pPr>
            <a:r>
              <a:rPr lang="en-GB" altLang="en-US" sz="2800" dirty="0">
                <a:solidFill>
                  <a:schemeClr val="accent6">
                    <a:lumMod val="50000"/>
                  </a:schemeClr>
                </a:solidFill>
                <a:latin typeface="Century Gothic" panose="020B0502020202020204" pitchFamily="34" charset="0"/>
              </a:rPr>
              <a:t>All children have access to My Maths, </a:t>
            </a:r>
            <a:r>
              <a:rPr lang="en-GB" altLang="en-US" sz="2800" dirty="0" err="1">
                <a:solidFill>
                  <a:schemeClr val="accent6">
                    <a:lumMod val="50000"/>
                  </a:schemeClr>
                </a:solidFill>
                <a:latin typeface="Century Gothic" panose="020B0502020202020204" pitchFamily="34" charset="0"/>
              </a:rPr>
              <a:t>EdShed</a:t>
            </a:r>
            <a:r>
              <a:rPr lang="en-GB" altLang="en-US" sz="2800" dirty="0">
                <a:solidFill>
                  <a:schemeClr val="accent6">
                    <a:lumMod val="50000"/>
                  </a:schemeClr>
                </a:solidFill>
                <a:latin typeface="Century Gothic" panose="020B0502020202020204" pitchFamily="34" charset="0"/>
              </a:rPr>
              <a:t>, TT Rockstars and Accelerated Reader so they can practice skills at home.</a:t>
            </a:r>
          </a:p>
        </p:txBody>
      </p:sp>
      <p:pic>
        <p:nvPicPr>
          <p:cNvPr id="37892" name="Picture 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438196" y="409303"/>
            <a:ext cx="10058400" cy="596537"/>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Century Gothic" panose="020B0502020202020204" pitchFamily="34" charset="0"/>
              </a:rPr>
              <a:t>How will my child be involved in their own learning?</a:t>
            </a:r>
          </a:p>
        </p:txBody>
      </p:sp>
      <p:sp>
        <p:nvSpPr>
          <p:cNvPr id="38915" name="Content Placeholder 2"/>
          <p:cNvSpPr>
            <a:spLocks noGrp="1"/>
          </p:cNvSpPr>
          <p:nvPr>
            <p:ph idx="1"/>
          </p:nvPr>
        </p:nvSpPr>
        <p:spPr>
          <a:xfrm>
            <a:off x="649287" y="1295400"/>
            <a:ext cx="10058400" cy="42291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20000"/>
              </a:lnSpc>
              <a:spcAft>
                <a:spcPts val="0"/>
              </a:spcAft>
              <a:buNone/>
            </a:pPr>
            <a:r>
              <a:rPr lang="en-GB" altLang="en-US" dirty="0">
                <a:solidFill>
                  <a:schemeClr val="accent6">
                    <a:lumMod val="50000"/>
                  </a:schemeClr>
                </a:solidFill>
                <a:latin typeface="Century Gothic" panose="020B0502020202020204" pitchFamily="34" charset="0"/>
              </a:rPr>
              <a:t>We try to involve the children in their own learning as much as possible.   </a:t>
            </a:r>
          </a:p>
          <a:p>
            <a:pPr marL="0" indent="0" fontAlgn="auto">
              <a:lnSpc>
                <a:spcPct val="120000"/>
              </a:lnSpc>
              <a:spcAft>
                <a:spcPts val="0"/>
              </a:spcAft>
              <a:buNone/>
            </a:pPr>
            <a:r>
              <a:rPr lang="en-GB" altLang="en-US" dirty="0">
                <a:solidFill>
                  <a:schemeClr val="accent6">
                    <a:lumMod val="50000"/>
                  </a:schemeClr>
                </a:solidFill>
                <a:latin typeface="Century Gothic" panose="020B0502020202020204" pitchFamily="34" charset="0"/>
              </a:rPr>
              <a:t>Children’s opinions about their learning and what works well for them are sought before review meetings in school. Their views are included, where appropriate, in the planning and target setting process. </a:t>
            </a:r>
          </a:p>
          <a:p>
            <a:pPr marL="0" indent="0" fontAlgn="auto">
              <a:lnSpc>
                <a:spcPct val="120000"/>
              </a:lnSpc>
              <a:spcAft>
                <a:spcPts val="0"/>
              </a:spcAft>
              <a:buNone/>
            </a:pPr>
            <a:r>
              <a:rPr lang="en-GB" altLang="en-US" dirty="0">
                <a:solidFill>
                  <a:schemeClr val="accent6">
                    <a:lumMod val="50000"/>
                  </a:schemeClr>
                </a:solidFill>
                <a:latin typeface="Century Gothic" panose="020B0502020202020204" pitchFamily="34" charset="0"/>
              </a:rPr>
              <a:t>Teachers listen and respond regularly to children’s opinions through an informal or more structured approach where appropriate. </a:t>
            </a:r>
          </a:p>
        </p:txBody>
      </p:sp>
      <p:pic>
        <p:nvPicPr>
          <p:cNvPr id="38916" name="Picture 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234361" y="225879"/>
            <a:ext cx="10058400" cy="61935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chemeClr val="tx2"/>
                </a:solidFill>
                <a:latin typeface="Century Gothic" panose="020B0502020202020204" pitchFamily="34" charset="0"/>
              </a:rPr>
              <a:t>How do you help school staff to support children with SEND?</a:t>
            </a:r>
          </a:p>
        </p:txBody>
      </p:sp>
      <p:sp>
        <p:nvSpPr>
          <p:cNvPr id="3" name="Content Placeholder 2"/>
          <p:cNvSpPr>
            <a:spLocks noGrp="1"/>
          </p:cNvSpPr>
          <p:nvPr>
            <p:ph idx="1"/>
          </p:nvPr>
        </p:nvSpPr>
        <p:spPr>
          <a:xfrm>
            <a:off x="234361" y="981981"/>
            <a:ext cx="11683319" cy="40592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25000"/>
              </a:lnSpc>
              <a:spcBef>
                <a:spcPts val="600"/>
              </a:spcBef>
              <a:spcAft>
                <a:spcPts val="0"/>
              </a:spcAft>
              <a:buNone/>
            </a:pPr>
            <a:r>
              <a:rPr lang="en-GB" sz="1600" dirty="0">
                <a:solidFill>
                  <a:schemeClr val="accent6">
                    <a:lumMod val="50000"/>
                  </a:schemeClr>
                </a:solidFill>
                <a:latin typeface="Century Gothic" panose="020B0502020202020204" pitchFamily="34" charset="0"/>
              </a:rPr>
              <a:t>Our SENDCO, Mrs Joyce, is a very experienced teacher, a member of the Senior Leadership Team and a passionate SEND advocate. Mrs Joyce holds the National Award for SEN Coordination (NASENCO). Teachers and support staff attend training run by Mrs Joyce and external agencies that are relevant to the needs of the children they are working with at the time. This includes regular training from an Educational Psychologist, COMPASS Changing Lives and our Inclusion Support Advisory Teacher. The school have a wealth of experience of working with a wide range of special needs and disabilities.</a:t>
            </a:r>
          </a:p>
          <a:p>
            <a:pPr marL="0" indent="0" fontAlgn="auto">
              <a:lnSpc>
                <a:spcPct val="125000"/>
              </a:lnSpc>
              <a:spcBef>
                <a:spcPts val="600"/>
              </a:spcBef>
              <a:spcAft>
                <a:spcPts val="0"/>
              </a:spcAft>
              <a:buNone/>
            </a:pPr>
            <a:r>
              <a:rPr lang="en-GB" sz="1600" dirty="0">
                <a:solidFill>
                  <a:schemeClr val="accent6">
                    <a:lumMod val="50000"/>
                  </a:schemeClr>
                </a:solidFill>
                <a:latin typeface="Century Gothic" panose="020B0502020202020204" pitchFamily="34" charset="0"/>
              </a:rPr>
              <a:t>Staff receive regular training through staff meetings, INSET training or courses.  This allows us to share knowledge, strategies and experiences and to ensure consistency of the school’s approach for children with SEND. </a:t>
            </a:r>
          </a:p>
          <a:p>
            <a:pPr marL="0" indent="0" fontAlgn="auto">
              <a:lnSpc>
                <a:spcPct val="125000"/>
              </a:lnSpc>
              <a:spcBef>
                <a:spcPts val="600"/>
              </a:spcBef>
              <a:spcAft>
                <a:spcPts val="0"/>
              </a:spcAft>
              <a:buNone/>
            </a:pPr>
            <a:r>
              <a:rPr lang="en-GB" sz="1600" dirty="0">
                <a:solidFill>
                  <a:schemeClr val="accent6">
                    <a:lumMod val="50000"/>
                  </a:schemeClr>
                </a:solidFill>
                <a:latin typeface="Century Gothic" panose="020B0502020202020204" pitchFamily="34" charset="0"/>
              </a:rPr>
              <a:t>The SENDCo works very closely with specialists who provide advice and direct support regularly, including but not limited to: Speech and Language Therapy (SALT), Inclusion Support Advisory Services (ISAS), Paediatricians, Family Health, Visual Impairment (VI), Hearing Impairment (HI), Physical Impairment (PI), Occupational Therapist (OT), Physiotherapists, Educational Psychologist (EP), SEND Officers, Young Carers, COMPASS Changing Lives, Medical Professionals and CAMHS.</a:t>
            </a:r>
            <a:endParaRPr lang="en-GB" sz="3200" dirty="0">
              <a:solidFill>
                <a:schemeClr val="accent6">
                  <a:lumMod val="50000"/>
                </a:schemeClr>
              </a:solidFill>
              <a:latin typeface="Century Gothic" panose="020B0502020202020204" pitchFamily="34" charset="0"/>
            </a:endParaRPr>
          </a:p>
        </p:txBody>
      </p:sp>
      <p:pic>
        <p:nvPicPr>
          <p:cNvPr id="39942" name="Picture 6"/>
          <p:cNvPicPr>
            <a:picLocks noChangeAspect="1"/>
          </p:cNvPicPr>
          <p:nvPr/>
        </p:nvPicPr>
        <p:blipFill>
          <a:blip r:embed="rId2" cstate="print">
            <a:extLst>
              <a:ext uri="{28A0092B-C50C-407E-A947-70E740481C1C}">
                <a14:useLocalDpi xmlns:a14="http://schemas.microsoft.com/office/drawing/2010/main" val="0"/>
              </a:ext>
            </a:extLst>
          </a:blip>
          <a:srcRect l="9332" t="9525" r="9666" b="11047"/>
          <a:stretch>
            <a:fillRect/>
          </a:stretch>
        </p:blipFill>
        <p:spPr bwMode="auto">
          <a:xfrm>
            <a:off x="3686412" y="5249919"/>
            <a:ext cx="1320800"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3" name="Picture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41257" y="5401581"/>
            <a:ext cx="2309812"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4"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93800" y="5401581"/>
            <a:ext cx="180022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7" name="Picture 1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243456" y="5041219"/>
            <a:ext cx="1362075"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8" name="Picture 14">
            <a:hlinkClick r:id="rId6" action="ppaction://hlinksldjump"/>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2032000" y="943187"/>
            <a:ext cx="8128000" cy="3757084"/>
            <a:chOff x="2032000" y="719667"/>
            <a:chExt cx="8128000" cy="3757084"/>
          </a:xfrm>
        </p:grpSpPr>
        <p:sp>
          <p:nvSpPr>
            <p:cNvPr id="4" name="Rectangle 3"/>
            <p:cNvSpPr/>
            <p:nvPr/>
          </p:nvSpPr>
          <p:spPr>
            <a:xfrm>
              <a:off x="2032000" y="719667"/>
              <a:ext cx="8128000" cy="3757084"/>
            </a:xfrm>
            <a:prstGeom prst="rect">
              <a:avLst/>
            </a:prstGeom>
            <a:noFill/>
          </p:spPr>
          <p:txBody>
            <a:bodyPr/>
            <a:lstStyle/>
            <a:p>
              <a:endParaRPr lang="en-GB">
                <a:latin typeface="Century Gothic" panose="020B0502020202020204" pitchFamily="34" charset="0"/>
              </a:endParaRPr>
            </a:p>
          </p:txBody>
        </p:sp>
        <p:sp>
          <p:nvSpPr>
            <p:cNvPr id="5" name="Freeform 4"/>
            <p:cNvSpPr/>
            <p:nvPr/>
          </p:nvSpPr>
          <p:spPr>
            <a:xfrm>
              <a:off x="2034921" y="720667"/>
              <a:ext cx="8122157" cy="1770305"/>
            </a:xfrm>
            <a:custGeom>
              <a:avLst/>
              <a:gdLst>
                <a:gd name="connsiteX0" fmla="*/ 0 w 8122157"/>
                <a:gd name="connsiteY0" fmla="*/ 177031 h 1770305"/>
                <a:gd name="connsiteX1" fmla="*/ 177031 w 8122157"/>
                <a:gd name="connsiteY1" fmla="*/ 0 h 1770305"/>
                <a:gd name="connsiteX2" fmla="*/ 7945127 w 8122157"/>
                <a:gd name="connsiteY2" fmla="*/ 0 h 1770305"/>
                <a:gd name="connsiteX3" fmla="*/ 8122158 w 8122157"/>
                <a:gd name="connsiteY3" fmla="*/ 177031 h 1770305"/>
                <a:gd name="connsiteX4" fmla="*/ 8122157 w 8122157"/>
                <a:gd name="connsiteY4" fmla="*/ 1593275 h 1770305"/>
                <a:gd name="connsiteX5" fmla="*/ 7945126 w 8122157"/>
                <a:gd name="connsiteY5" fmla="*/ 1770306 h 1770305"/>
                <a:gd name="connsiteX6" fmla="*/ 177031 w 8122157"/>
                <a:gd name="connsiteY6" fmla="*/ 1770305 h 1770305"/>
                <a:gd name="connsiteX7" fmla="*/ 0 w 8122157"/>
                <a:gd name="connsiteY7" fmla="*/ 1593274 h 1770305"/>
                <a:gd name="connsiteX8" fmla="*/ 0 w 8122157"/>
                <a:gd name="connsiteY8" fmla="*/ 177031 h 177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22157" h="1770305">
                  <a:moveTo>
                    <a:pt x="0" y="177031"/>
                  </a:moveTo>
                  <a:cubicBezTo>
                    <a:pt x="0" y="79259"/>
                    <a:pt x="79259" y="0"/>
                    <a:pt x="177031" y="0"/>
                  </a:cubicBezTo>
                  <a:lnTo>
                    <a:pt x="7945127" y="0"/>
                  </a:lnTo>
                  <a:cubicBezTo>
                    <a:pt x="8042899" y="0"/>
                    <a:pt x="8122158" y="79259"/>
                    <a:pt x="8122158" y="177031"/>
                  </a:cubicBezTo>
                  <a:cubicBezTo>
                    <a:pt x="8122158" y="649112"/>
                    <a:pt x="8122157" y="1121194"/>
                    <a:pt x="8122157" y="1593275"/>
                  </a:cubicBezTo>
                  <a:cubicBezTo>
                    <a:pt x="8122157" y="1691047"/>
                    <a:pt x="8042898" y="1770306"/>
                    <a:pt x="7945126" y="1770306"/>
                  </a:cubicBezTo>
                  <a:lnTo>
                    <a:pt x="177031" y="1770305"/>
                  </a:lnTo>
                  <a:cubicBezTo>
                    <a:pt x="79259" y="1770305"/>
                    <a:pt x="0" y="1691046"/>
                    <a:pt x="0" y="1593274"/>
                  </a:cubicBezTo>
                  <a:lnTo>
                    <a:pt x="0" y="177031"/>
                  </a:lnTo>
                  <a:close/>
                </a:path>
              </a:pathLst>
            </a:custGeom>
            <a:solidFill>
              <a:schemeClr val="accent6">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31860" tIns="131860" rIns="131860" bIns="131860" numCol="1" spcCol="1270" anchor="ctr" anchorCtr="0">
              <a:noAutofit/>
            </a:bodyPr>
            <a:lstStyle/>
            <a:p>
              <a:pPr lvl="0" algn="ctr" defTabSz="933450">
                <a:lnSpc>
                  <a:spcPct val="150000"/>
                </a:lnSpc>
                <a:spcBef>
                  <a:spcPct val="0"/>
                </a:spcBef>
                <a:spcAft>
                  <a:spcPct val="35000"/>
                </a:spcAft>
              </a:pPr>
              <a:r>
                <a:rPr lang="en-GB" altLang="en-US" sz="2100" kern="1200" dirty="0">
                  <a:solidFill>
                    <a:schemeClr val="bg1"/>
                  </a:solidFill>
                  <a:latin typeface="Century Gothic" panose="020B0502020202020204" pitchFamily="34" charset="0"/>
                </a:rPr>
                <a:t>We work closely with other agencies where necessary to help us provide the best resources for your child. We will liaise with you if we feel that this would be a good idea.</a:t>
              </a:r>
              <a:endParaRPr lang="en-US" sz="2100" kern="1200" dirty="0">
                <a:solidFill>
                  <a:schemeClr val="bg1"/>
                </a:solidFill>
                <a:latin typeface="Century Gothic" panose="020B0502020202020204" pitchFamily="34" charset="0"/>
              </a:endParaRPr>
            </a:p>
          </p:txBody>
        </p:sp>
        <p:sp>
          <p:nvSpPr>
            <p:cNvPr id="7" name="Freeform 6">
              <a:hlinkClick r:id="rId2" action="ppaction://hlinksldjump"/>
            </p:cNvPr>
            <p:cNvSpPr/>
            <p:nvPr/>
          </p:nvSpPr>
          <p:spPr>
            <a:xfrm>
              <a:off x="2034921" y="2705444"/>
              <a:ext cx="2563812" cy="1770305"/>
            </a:xfrm>
            <a:custGeom>
              <a:avLst/>
              <a:gdLst>
                <a:gd name="connsiteX0" fmla="*/ 0 w 2563812"/>
                <a:gd name="connsiteY0" fmla="*/ 177031 h 1770305"/>
                <a:gd name="connsiteX1" fmla="*/ 177031 w 2563812"/>
                <a:gd name="connsiteY1" fmla="*/ 0 h 1770305"/>
                <a:gd name="connsiteX2" fmla="*/ 2386782 w 2563812"/>
                <a:gd name="connsiteY2" fmla="*/ 0 h 1770305"/>
                <a:gd name="connsiteX3" fmla="*/ 2563813 w 2563812"/>
                <a:gd name="connsiteY3" fmla="*/ 177031 h 1770305"/>
                <a:gd name="connsiteX4" fmla="*/ 2563812 w 2563812"/>
                <a:gd name="connsiteY4" fmla="*/ 1593275 h 1770305"/>
                <a:gd name="connsiteX5" fmla="*/ 2386781 w 2563812"/>
                <a:gd name="connsiteY5" fmla="*/ 1770306 h 1770305"/>
                <a:gd name="connsiteX6" fmla="*/ 177031 w 2563812"/>
                <a:gd name="connsiteY6" fmla="*/ 1770305 h 1770305"/>
                <a:gd name="connsiteX7" fmla="*/ 0 w 2563812"/>
                <a:gd name="connsiteY7" fmla="*/ 1593274 h 1770305"/>
                <a:gd name="connsiteX8" fmla="*/ 0 w 2563812"/>
                <a:gd name="connsiteY8" fmla="*/ 177031 h 177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63812" h="1770305">
                  <a:moveTo>
                    <a:pt x="0" y="177031"/>
                  </a:moveTo>
                  <a:cubicBezTo>
                    <a:pt x="0" y="79259"/>
                    <a:pt x="79259" y="0"/>
                    <a:pt x="177031" y="0"/>
                  </a:cubicBezTo>
                  <a:lnTo>
                    <a:pt x="2386782" y="0"/>
                  </a:lnTo>
                  <a:cubicBezTo>
                    <a:pt x="2484554" y="0"/>
                    <a:pt x="2563813" y="79259"/>
                    <a:pt x="2563813" y="177031"/>
                  </a:cubicBezTo>
                  <a:cubicBezTo>
                    <a:pt x="2563813" y="649112"/>
                    <a:pt x="2563812" y="1121194"/>
                    <a:pt x="2563812" y="1593275"/>
                  </a:cubicBezTo>
                  <a:cubicBezTo>
                    <a:pt x="2563812" y="1691047"/>
                    <a:pt x="2484553" y="1770306"/>
                    <a:pt x="2386781" y="1770306"/>
                  </a:cubicBezTo>
                  <a:lnTo>
                    <a:pt x="177031" y="1770305"/>
                  </a:lnTo>
                  <a:cubicBezTo>
                    <a:pt x="79259" y="1770305"/>
                    <a:pt x="0" y="1691046"/>
                    <a:pt x="0" y="1593274"/>
                  </a:cubicBezTo>
                  <a:lnTo>
                    <a:pt x="0" y="177031"/>
                  </a:lnTo>
                  <a:close/>
                </a:path>
              </a:pathLst>
            </a:custGeom>
            <a:solidFill>
              <a:schemeClr val="accent6">
                <a:lumMod val="40000"/>
                <a:lumOff val="60000"/>
              </a:schemeClr>
            </a:solidFill>
            <a:ln>
              <a:solidFill>
                <a:schemeClr val="accent6">
                  <a:lumMod val="50000"/>
                </a:schemeClr>
              </a:solidFill>
            </a:ln>
          </p:spPr>
          <p:style>
            <a:lnRef idx="1">
              <a:schemeClr val="accent1"/>
            </a:lnRef>
            <a:fillRef idx="2">
              <a:schemeClr val="accent1"/>
            </a:fillRef>
            <a:effectRef idx="1">
              <a:schemeClr val="accent1"/>
            </a:effectRef>
            <a:fontRef idx="minor">
              <a:schemeClr val="dk1"/>
            </a:fontRef>
          </p:style>
          <p:txBody>
            <a:bodyPr spcFirstLastPara="0" vert="horz" wrap="square" lIns="116620" tIns="116620" rIns="116620" bIns="116620" numCol="1" spcCol="1270" anchor="ctr" anchorCtr="0">
              <a:noAutofit/>
            </a:bodyPr>
            <a:lstStyle/>
            <a:p>
              <a:pPr algn="ctr" defTabSz="755650">
                <a:lnSpc>
                  <a:spcPct val="125000"/>
                </a:lnSpc>
                <a:spcAft>
                  <a:spcPct val="35000"/>
                </a:spcAft>
              </a:pPr>
              <a:r>
                <a:rPr lang="en-GB" sz="1700" dirty="0">
                  <a:solidFill>
                    <a:schemeClr val="accent6">
                      <a:lumMod val="50000"/>
                    </a:schemeClr>
                  </a:solidFill>
                  <a:latin typeface="Century Gothic" panose="020B0502020202020204" pitchFamily="34" charset="0"/>
                </a:rPr>
                <a:t>What happens if my child needs specialist SEND equipment or other facilities?</a:t>
              </a:r>
              <a:endParaRPr lang="en-US" sz="1700" dirty="0">
                <a:solidFill>
                  <a:schemeClr val="accent6">
                    <a:lumMod val="50000"/>
                  </a:schemeClr>
                </a:solidFill>
                <a:latin typeface="Century Gothic" panose="020B0502020202020204" pitchFamily="34" charset="0"/>
              </a:endParaRPr>
            </a:p>
          </p:txBody>
        </p:sp>
        <p:sp>
          <p:nvSpPr>
            <p:cNvPr id="9" name="Freeform 8">
              <a:hlinkClick r:id="rId3" action="ppaction://hlinksldjump"/>
            </p:cNvPr>
            <p:cNvSpPr/>
            <p:nvPr/>
          </p:nvSpPr>
          <p:spPr>
            <a:xfrm>
              <a:off x="4814093" y="2705444"/>
              <a:ext cx="2563812" cy="1770305"/>
            </a:xfrm>
            <a:custGeom>
              <a:avLst/>
              <a:gdLst>
                <a:gd name="connsiteX0" fmla="*/ 0 w 2563812"/>
                <a:gd name="connsiteY0" fmla="*/ 177031 h 1770305"/>
                <a:gd name="connsiteX1" fmla="*/ 177031 w 2563812"/>
                <a:gd name="connsiteY1" fmla="*/ 0 h 1770305"/>
                <a:gd name="connsiteX2" fmla="*/ 2386782 w 2563812"/>
                <a:gd name="connsiteY2" fmla="*/ 0 h 1770305"/>
                <a:gd name="connsiteX3" fmla="*/ 2563813 w 2563812"/>
                <a:gd name="connsiteY3" fmla="*/ 177031 h 1770305"/>
                <a:gd name="connsiteX4" fmla="*/ 2563812 w 2563812"/>
                <a:gd name="connsiteY4" fmla="*/ 1593275 h 1770305"/>
                <a:gd name="connsiteX5" fmla="*/ 2386781 w 2563812"/>
                <a:gd name="connsiteY5" fmla="*/ 1770306 h 1770305"/>
                <a:gd name="connsiteX6" fmla="*/ 177031 w 2563812"/>
                <a:gd name="connsiteY6" fmla="*/ 1770305 h 1770305"/>
                <a:gd name="connsiteX7" fmla="*/ 0 w 2563812"/>
                <a:gd name="connsiteY7" fmla="*/ 1593274 h 1770305"/>
                <a:gd name="connsiteX8" fmla="*/ 0 w 2563812"/>
                <a:gd name="connsiteY8" fmla="*/ 177031 h 177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63812" h="1770305">
                  <a:moveTo>
                    <a:pt x="0" y="177031"/>
                  </a:moveTo>
                  <a:cubicBezTo>
                    <a:pt x="0" y="79259"/>
                    <a:pt x="79259" y="0"/>
                    <a:pt x="177031" y="0"/>
                  </a:cubicBezTo>
                  <a:lnTo>
                    <a:pt x="2386782" y="0"/>
                  </a:lnTo>
                  <a:cubicBezTo>
                    <a:pt x="2484554" y="0"/>
                    <a:pt x="2563813" y="79259"/>
                    <a:pt x="2563813" y="177031"/>
                  </a:cubicBezTo>
                  <a:cubicBezTo>
                    <a:pt x="2563813" y="649112"/>
                    <a:pt x="2563812" y="1121194"/>
                    <a:pt x="2563812" y="1593275"/>
                  </a:cubicBezTo>
                  <a:cubicBezTo>
                    <a:pt x="2563812" y="1691047"/>
                    <a:pt x="2484553" y="1770306"/>
                    <a:pt x="2386781" y="1770306"/>
                  </a:cubicBezTo>
                  <a:lnTo>
                    <a:pt x="177031" y="1770305"/>
                  </a:lnTo>
                  <a:cubicBezTo>
                    <a:pt x="79259" y="1770305"/>
                    <a:pt x="0" y="1691046"/>
                    <a:pt x="0" y="1593274"/>
                  </a:cubicBezTo>
                  <a:lnTo>
                    <a:pt x="0" y="177031"/>
                  </a:lnTo>
                  <a:close/>
                </a:path>
              </a:pathLst>
            </a:custGeom>
            <a:solidFill>
              <a:schemeClr val="accent6">
                <a:lumMod val="40000"/>
                <a:lumOff val="60000"/>
              </a:schemeClr>
            </a:solidFill>
            <a:ln>
              <a:solidFill>
                <a:schemeClr val="accent6">
                  <a:lumMod val="50000"/>
                </a:schemeClr>
              </a:solidFill>
            </a:ln>
          </p:spPr>
          <p:style>
            <a:lnRef idx="1">
              <a:schemeClr val="accent1"/>
            </a:lnRef>
            <a:fillRef idx="2">
              <a:schemeClr val="accent1"/>
            </a:fillRef>
            <a:effectRef idx="1">
              <a:schemeClr val="accent1"/>
            </a:effectRef>
            <a:fontRef idx="minor">
              <a:schemeClr val="dk1"/>
            </a:fontRef>
          </p:style>
          <p:txBody>
            <a:bodyPr spcFirstLastPara="0" vert="horz" wrap="square" lIns="116620" tIns="116620" rIns="116620" bIns="116620" numCol="1" spcCol="1270" anchor="ctr" anchorCtr="0">
              <a:noAutofit/>
            </a:bodyPr>
            <a:lstStyle/>
            <a:p>
              <a:pPr algn="ctr" defTabSz="755650">
                <a:lnSpc>
                  <a:spcPct val="125000"/>
                </a:lnSpc>
                <a:spcAft>
                  <a:spcPct val="35000"/>
                </a:spcAft>
              </a:pPr>
              <a:r>
                <a:rPr lang="en-US" sz="1700" dirty="0">
                  <a:solidFill>
                    <a:schemeClr val="accent6">
                      <a:lumMod val="50000"/>
                    </a:schemeClr>
                  </a:solidFill>
                  <a:latin typeface="Century Gothic" panose="020B0502020202020204" pitchFamily="34" charset="0"/>
                </a:rPr>
                <a:t>Who should I contact to find </a:t>
              </a:r>
              <a:r>
                <a:rPr lang="en-GB" altLang="en-US" sz="1700" dirty="0">
                  <a:solidFill>
                    <a:schemeClr val="accent6">
                      <a:lumMod val="50000"/>
                    </a:schemeClr>
                  </a:solidFill>
                  <a:latin typeface="Century Gothic" panose="020B0502020202020204" pitchFamily="34" charset="0"/>
                </a:rPr>
                <a:t>out about other support and services?</a:t>
              </a:r>
              <a:r>
                <a:rPr lang="en-US" sz="1700" dirty="0">
                  <a:solidFill>
                    <a:schemeClr val="accent6">
                      <a:lumMod val="50000"/>
                    </a:schemeClr>
                  </a:solidFill>
                  <a:latin typeface="Century Gothic" panose="020B0502020202020204" pitchFamily="34" charset="0"/>
                </a:rPr>
                <a:t> </a:t>
              </a:r>
            </a:p>
          </p:txBody>
        </p:sp>
        <p:sp>
          <p:nvSpPr>
            <p:cNvPr id="10" name="Freeform 9">
              <a:hlinkClick r:id="rId4" action="ppaction://hlinksldjump"/>
            </p:cNvPr>
            <p:cNvSpPr/>
            <p:nvPr/>
          </p:nvSpPr>
          <p:spPr>
            <a:xfrm>
              <a:off x="7593266" y="2680751"/>
              <a:ext cx="2563812" cy="1770305"/>
            </a:xfrm>
            <a:custGeom>
              <a:avLst/>
              <a:gdLst>
                <a:gd name="connsiteX0" fmla="*/ 0 w 2563812"/>
                <a:gd name="connsiteY0" fmla="*/ 177031 h 1770305"/>
                <a:gd name="connsiteX1" fmla="*/ 177031 w 2563812"/>
                <a:gd name="connsiteY1" fmla="*/ 0 h 1770305"/>
                <a:gd name="connsiteX2" fmla="*/ 2386782 w 2563812"/>
                <a:gd name="connsiteY2" fmla="*/ 0 h 1770305"/>
                <a:gd name="connsiteX3" fmla="*/ 2563813 w 2563812"/>
                <a:gd name="connsiteY3" fmla="*/ 177031 h 1770305"/>
                <a:gd name="connsiteX4" fmla="*/ 2563812 w 2563812"/>
                <a:gd name="connsiteY4" fmla="*/ 1593275 h 1770305"/>
                <a:gd name="connsiteX5" fmla="*/ 2386781 w 2563812"/>
                <a:gd name="connsiteY5" fmla="*/ 1770306 h 1770305"/>
                <a:gd name="connsiteX6" fmla="*/ 177031 w 2563812"/>
                <a:gd name="connsiteY6" fmla="*/ 1770305 h 1770305"/>
                <a:gd name="connsiteX7" fmla="*/ 0 w 2563812"/>
                <a:gd name="connsiteY7" fmla="*/ 1593274 h 1770305"/>
                <a:gd name="connsiteX8" fmla="*/ 0 w 2563812"/>
                <a:gd name="connsiteY8" fmla="*/ 177031 h 177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63812" h="1770305">
                  <a:moveTo>
                    <a:pt x="0" y="177031"/>
                  </a:moveTo>
                  <a:cubicBezTo>
                    <a:pt x="0" y="79259"/>
                    <a:pt x="79259" y="0"/>
                    <a:pt x="177031" y="0"/>
                  </a:cubicBezTo>
                  <a:lnTo>
                    <a:pt x="2386782" y="0"/>
                  </a:lnTo>
                  <a:cubicBezTo>
                    <a:pt x="2484554" y="0"/>
                    <a:pt x="2563813" y="79259"/>
                    <a:pt x="2563813" y="177031"/>
                  </a:cubicBezTo>
                  <a:cubicBezTo>
                    <a:pt x="2563813" y="649112"/>
                    <a:pt x="2563812" y="1121194"/>
                    <a:pt x="2563812" y="1593275"/>
                  </a:cubicBezTo>
                  <a:cubicBezTo>
                    <a:pt x="2563812" y="1691047"/>
                    <a:pt x="2484553" y="1770306"/>
                    <a:pt x="2386781" y="1770306"/>
                  </a:cubicBezTo>
                  <a:lnTo>
                    <a:pt x="177031" y="1770305"/>
                  </a:lnTo>
                  <a:cubicBezTo>
                    <a:pt x="79259" y="1770305"/>
                    <a:pt x="0" y="1691046"/>
                    <a:pt x="0" y="1593274"/>
                  </a:cubicBezTo>
                  <a:lnTo>
                    <a:pt x="0" y="177031"/>
                  </a:lnTo>
                  <a:close/>
                </a:path>
              </a:pathLst>
            </a:custGeom>
            <a:solidFill>
              <a:schemeClr val="accent6">
                <a:lumMod val="40000"/>
                <a:lumOff val="60000"/>
              </a:schemeClr>
            </a:solidFill>
            <a:ln>
              <a:solidFill>
                <a:schemeClr val="accent6">
                  <a:lumMod val="50000"/>
                </a:schemeClr>
              </a:solidFill>
            </a:ln>
          </p:spPr>
          <p:style>
            <a:lnRef idx="1">
              <a:schemeClr val="accent1"/>
            </a:lnRef>
            <a:fillRef idx="2">
              <a:schemeClr val="accent1"/>
            </a:fillRef>
            <a:effectRef idx="1">
              <a:schemeClr val="accent1"/>
            </a:effectRef>
            <a:fontRef idx="minor">
              <a:schemeClr val="dk1"/>
            </a:fontRef>
          </p:style>
          <p:txBody>
            <a:bodyPr spcFirstLastPara="0" vert="horz" wrap="square" lIns="116620" tIns="116620" rIns="116620" bIns="116620" numCol="1" spcCol="1270" anchor="ctr" anchorCtr="0">
              <a:noAutofit/>
            </a:bodyPr>
            <a:lstStyle/>
            <a:p>
              <a:pPr algn="ctr" defTabSz="755650">
                <a:lnSpc>
                  <a:spcPct val="125000"/>
                </a:lnSpc>
                <a:spcAft>
                  <a:spcPct val="35000"/>
                </a:spcAft>
              </a:pPr>
              <a:r>
                <a:rPr lang="en-GB" sz="1700" dirty="0">
                  <a:solidFill>
                    <a:schemeClr val="accent6">
                      <a:lumMod val="50000"/>
                    </a:schemeClr>
                  </a:solidFill>
                  <a:latin typeface="Century Gothic" panose="020B0502020202020204" pitchFamily="34" charset="0"/>
                </a:rPr>
                <a:t>What if my child needs support from other agencies?</a:t>
              </a:r>
              <a:endParaRPr lang="en-US" sz="1700" dirty="0">
                <a:solidFill>
                  <a:schemeClr val="accent6">
                    <a:lumMod val="50000"/>
                  </a:schemeClr>
                </a:solidFill>
                <a:latin typeface="Century Gothic" panose="020B0502020202020204" pitchFamily="34" charset="0"/>
              </a:endParaRPr>
            </a:p>
          </p:txBody>
        </p:sp>
      </p:grpSp>
      <p:sp>
        <p:nvSpPr>
          <p:cNvPr id="6" name="Oval Callout 5"/>
          <p:cNvSpPr/>
          <p:nvPr/>
        </p:nvSpPr>
        <p:spPr>
          <a:xfrm>
            <a:off x="6522743" y="4929959"/>
            <a:ext cx="3814264" cy="1765300"/>
          </a:xfrm>
          <a:prstGeom prst="wedgeEllipseCallout">
            <a:avLst>
              <a:gd name="adj1" fmla="val 67335"/>
              <a:gd name="adj2" fmla="val -75637"/>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2400" b="1" dirty="0">
                <a:solidFill>
                  <a:schemeClr val="bg1"/>
                </a:solidFill>
                <a:latin typeface="Century Gothic" panose="020B0502020202020204" pitchFamily="34" charset="0"/>
              </a:rPr>
              <a:t>How do we work with other agencies?</a:t>
            </a:r>
          </a:p>
        </p:txBody>
      </p:sp>
      <p:pic>
        <p:nvPicPr>
          <p:cNvPr id="40964" name="Picture 3"/>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514013" y="3862388"/>
            <a:ext cx="1544637"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6" name="AutoShape 22"/>
          <p:cNvSpPr>
            <a:spLocks noChangeArrowheads="1"/>
          </p:cNvSpPr>
          <p:nvPr/>
        </p:nvSpPr>
        <p:spPr bwMode="auto">
          <a:xfrm>
            <a:off x="2555875" y="1916113"/>
            <a:ext cx="144463" cy="217487"/>
          </a:xfrm>
          <a:prstGeom prst="wedgeRectCallout">
            <a:avLst>
              <a:gd name="adj1" fmla="val -43750"/>
              <a:gd name="adj2" fmla="val 70000"/>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576" tIns="36576" rIns="36576" bIns="36576"/>
          <a:lstStyle>
            <a:lvl1pPr>
              <a:spcBef>
                <a:spcPts val="1800"/>
              </a:spcBef>
              <a:buFont typeface="Arial" panose="020B0604020202020204" pitchFamily="34" charset="0"/>
              <a:buChar char="•"/>
              <a:defRPr sz="2400">
                <a:solidFill>
                  <a:schemeClr val="tx1"/>
                </a:solidFill>
                <a:latin typeface="Segoe Print" panose="02000600000000000000" pitchFamily="2" charset="0"/>
              </a:defRPr>
            </a:lvl1pPr>
            <a:lvl2pPr marL="742950" indent="-285750">
              <a:spcBef>
                <a:spcPts val="1200"/>
              </a:spcBef>
              <a:buFont typeface="Arial" panose="020B0604020202020204" pitchFamily="34" charset="0"/>
              <a:buChar char="•"/>
              <a:defRPr sz="2000">
                <a:solidFill>
                  <a:schemeClr val="tx1"/>
                </a:solidFill>
                <a:latin typeface="Segoe Print" panose="02000600000000000000" pitchFamily="2" charset="0"/>
              </a:defRPr>
            </a:lvl2pPr>
            <a:lvl3pPr marL="1143000" indent="-228600">
              <a:spcBef>
                <a:spcPts val="800"/>
              </a:spcBef>
              <a:buFont typeface="Arial" panose="020B0604020202020204" pitchFamily="34" charset="0"/>
              <a:buChar char="•"/>
              <a:defRPr>
                <a:solidFill>
                  <a:schemeClr val="tx1"/>
                </a:solidFill>
                <a:latin typeface="Segoe Print" panose="02000600000000000000" pitchFamily="2" charset="0"/>
              </a:defRPr>
            </a:lvl3pPr>
            <a:lvl4pPr marL="1600200" indent="-228600">
              <a:spcBef>
                <a:spcPts val="600"/>
              </a:spcBef>
              <a:buFont typeface="Arial" panose="020B0604020202020204" pitchFamily="34" charset="0"/>
              <a:buChar char="•"/>
              <a:defRPr sz="1600">
                <a:solidFill>
                  <a:schemeClr val="tx1"/>
                </a:solidFill>
                <a:latin typeface="Segoe Print" panose="02000600000000000000" pitchFamily="2" charset="0"/>
              </a:defRPr>
            </a:lvl4pPr>
            <a:lvl5pPr marL="2057400" indent="-228600">
              <a:spcBef>
                <a:spcPts val="600"/>
              </a:spcBef>
              <a:buFont typeface="Arial" panose="020B0604020202020204" pitchFamily="34" charset="0"/>
              <a:buChar char="•"/>
              <a:defRPr sz="1600">
                <a:solidFill>
                  <a:schemeClr val="tx1"/>
                </a:solidFill>
                <a:latin typeface="Segoe Print" panose="02000600000000000000" pitchFamily="2" charset="0"/>
              </a:defRPr>
            </a:lvl5pPr>
            <a:lvl6pPr marL="2514600" indent="-228600" fontAlgn="base">
              <a:spcBef>
                <a:spcPts val="600"/>
              </a:spcBef>
              <a:spcAft>
                <a:spcPct val="0"/>
              </a:spcAft>
              <a:buFont typeface="Arial" panose="020B0604020202020204" pitchFamily="34" charset="0"/>
              <a:buChar char="•"/>
              <a:defRPr sz="1600">
                <a:solidFill>
                  <a:schemeClr val="tx1"/>
                </a:solidFill>
                <a:latin typeface="Segoe Print" panose="02000600000000000000" pitchFamily="2" charset="0"/>
              </a:defRPr>
            </a:lvl6pPr>
            <a:lvl7pPr marL="2971800" indent="-228600" fontAlgn="base">
              <a:spcBef>
                <a:spcPts val="600"/>
              </a:spcBef>
              <a:spcAft>
                <a:spcPct val="0"/>
              </a:spcAft>
              <a:buFont typeface="Arial" panose="020B0604020202020204" pitchFamily="34" charset="0"/>
              <a:buChar char="•"/>
              <a:defRPr sz="1600">
                <a:solidFill>
                  <a:schemeClr val="tx1"/>
                </a:solidFill>
                <a:latin typeface="Segoe Print" panose="02000600000000000000" pitchFamily="2" charset="0"/>
              </a:defRPr>
            </a:lvl7pPr>
            <a:lvl8pPr marL="3429000" indent="-228600" fontAlgn="base">
              <a:spcBef>
                <a:spcPts val="600"/>
              </a:spcBef>
              <a:spcAft>
                <a:spcPct val="0"/>
              </a:spcAft>
              <a:buFont typeface="Arial" panose="020B0604020202020204" pitchFamily="34" charset="0"/>
              <a:buChar char="•"/>
              <a:defRPr sz="1600">
                <a:solidFill>
                  <a:schemeClr val="tx1"/>
                </a:solidFill>
                <a:latin typeface="Segoe Print" panose="02000600000000000000" pitchFamily="2" charset="0"/>
              </a:defRPr>
            </a:lvl8pPr>
            <a:lvl9pPr marL="3886200" indent="-228600" fontAlgn="base">
              <a:spcBef>
                <a:spcPts val="600"/>
              </a:spcBef>
              <a:spcAft>
                <a:spcPct val="0"/>
              </a:spcAft>
              <a:buFont typeface="Arial" panose="020B0604020202020204" pitchFamily="34" charset="0"/>
              <a:buChar char="•"/>
              <a:defRPr sz="1600">
                <a:solidFill>
                  <a:schemeClr val="tx1"/>
                </a:solidFill>
                <a:latin typeface="Segoe Print" panose="02000600000000000000" pitchFamily="2" charset="0"/>
              </a:defRPr>
            </a:lvl9pPr>
          </a:lstStyle>
          <a:p>
            <a:pPr algn="ctr" eaLnBrk="1" hangingPunct="1">
              <a:spcBef>
                <a:spcPct val="0"/>
              </a:spcBef>
              <a:buFontTx/>
              <a:buNone/>
            </a:pPr>
            <a:endParaRPr lang="en-GB" altLang="en-US" sz="1800">
              <a:solidFill>
                <a:srgbClr val="000000"/>
              </a:solidFill>
              <a:latin typeface="Arial Narrow" panose="020B0606020202030204" pitchFamily="34" charset="0"/>
              <a:cs typeface="Arial" panose="020B0604020202020204" pitchFamily="34" charset="0"/>
            </a:endParaRPr>
          </a:p>
        </p:txBody>
      </p:sp>
      <p:pic>
        <p:nvPicPr>
          <p:cNvPr id="40967" name="Picture 9">
            <a:hlinkClick r:id="rId6" action="ppaction://hlinksldjump"/>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66338" y="133351"/>
            <a:ext cx="4971868" cy="434974"/>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latin typeface="Century Gothic" panose="020B0502020202020204" pitchFamily="34" charset="0"/>
              </a:rPr>
              <a:t>Aspire… Achieve… Thrive…</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438196" y="39687"/>
            <a:ext cx="10058400" cy="831669"/>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Century Gothic" panose="020B0502020202020204" pitchFamily="34" charset="0"/>
              </a:rPr>
              <a:t>What happens if my child needs specialist SEND equipment </a:t>
            </a:r>
            <a:br>
              <a:rPr lang="en-GB" altLang="en-US" sz="2400" b="1" dirty="0">
                <a:solidFill>
                  <a:srgbClr val="000000"/>
                </a:solidFill>
                <a:latin typeface="Century Gothic" panose="020B0502020202020204" pitchFamily="34" charset="0"/>
              </a:rPr>
            </a:br>
            <a:r>
              <a:rPr lang="en-GB" altLang="en-US" sz="2400" b="1" dirty="0">
                <a:solidFill>
                  <a:srgbClr val="000000"/>
                </a:solidFill>
                <a:latin typeface="Century Gothic" panose="020B0502020202020204" pitchFamily="34" charset="0"/>
              </a:rPr>
              <a:t>or other facilities?</a:t>
            </a:r>
          </a:p>
        </p:txBody>
      </p:sp>
      <p:sp>
        <p:nvSpPr>
          <p:cNvPr id="3" name="Content Placeholder 2"/>
          <p:cNvSpPr>
            <a:spLocks noGrp="1"/>
          </p:cNvSpPr>
          <p:nvPr>
            <p:ph idx="1"/>
          </p:nvPr>
        </p:nvSpPr>
        <p:spPr>
          <a:xfrm>
            <a:off x="830082" y="1321526"/>
            <a:ext cx="10853918" cy="4642394"/>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25000"/>
              </a:lnSpc>
              <a:spcBef>
                <a:spcPts val="600"/>
              </a:spcBef>
              <a:spcAft>
                <a:spcPts val="1200"/>
              </a:spcAft>
              <a:buNone/>
            </a:pPr>
            <a:r>
              <a:rPr lang="en-GB" sz="2000" dirty="0">
                <a:solidFill>
                  <a:schemeClr val="accent6">
                    <a:lumMod val="50000"/>
                  </a:schemeClr>
                </a:solidFill>
                <a:latin typeface="Century Gothic" panose="020B0502020202020204" pitchFamily="34" charset="0"/>
              </a:rPr>
              <a:t>Our SENDCo works very closely with specialist agencies and services who may loan or supply specialist equipment to support a specific need, for example Occupational Therapy (OT) may loan resources and equipment to improve posture and writing. </a:t>
            </a:r>
          </a:p>
          <a:p>
            <a:pPr marL="0" indent="0" fontAlgn="auto">
              <a:lnSpc>
                <a:spcPct val="125000"/>
              </a:lnSpc>
              <a:spcBef>
                <a:spcPts val="600"/>
              </a:spcBef>
              <a:spcAft>
                <a:spcPts val="1200"/>
              </a:spcAft>
              <a:buNone/>
            </a:pPr>
            <a:r>
              <a:rPr lang="en-GB" sz="2000" dirty="0">
                <a:solidFill>
                  <a:schemeClr val="accent6">
                    <a:lumMod val="50000"/>
                  </a:schemeClr>
                </a:solidFill>
                <a:latin typeface="Century Gothic" panose="020B0502020202020204" pitchFamily="34" charset="0"/>
              </a:rPr>
              <a:t>The Sensory and Physical Support Services look at specific needs and may loan IT or physical equipment to support where necessary.</a:t>
            </a:r>
          </a:p>
          <a:p>
            <a:pPr marL="0" indent="0" fontAlgn="auto">
              <a:lnSpc>
                <a:spcPct val="125000"/>
              </a:lnSpc>
              <a:spcBef>
                <a:spcPts val="600"/>
              </a:spcBef>
              <a:spcAft>
                <a:spcPts val="1200"/>
              </a:spcAft>
              <a:buNone/>
            </a:pPr>
            <a:r>
              <a:rPr lang="en-GB" sz="2000" dirty="0">
                <a:solidFill>
                  <a:schemeClr val="accent6">
                    <a:lumMod val="50000"/>
                  </a:schemeClr>
                </a:solidFill>
                <a:latin typeface="Century Gothic" panose="020B0502020202020204" pitchFamily="34" charset="0"/>
              </a:rPr>
              <a:t>The Local Authority may provide specialist equipment such as wheelchairs, standing frames, etc. when they are prescribed by a health professional.</a:t>
            </a:r>
          </a:p>
          <a:p>
            <a:pPr marL="0" indent="0" fontAlgn="auto">
              <a:lnSpc>
                <a:spcPct val="125000"/>
              </a:lnSpc>
              <a:spcBef>
                <a:spcPts val="600"/>
              </a:spcBef>
              <a:spcAft>
                <a:spcPts val="1200"/>
              </a:spcAft>
              <a:buNone/>
            </a:pPr>
            <a:r>
              <a:rPr lang="en-GB" sz="2000" dirty="0">
                <a:solidFill>
                  <a:schemeClr val="accent6">
                    <a:lumMod val="50000"/>
                  </a:schemeClr>
                </a:solidFill>
                <a:latin typeface="Century Gothic" panose="020B0502020202020204" pitchFamily="34" charset="0"/>
              </a:rPr>
              <a:t>If auxiliary aids or equipment or any other useful resources are necessary to facilitate learning then these will be provided through the Hearing Impairment (HI) team.</a:t>
            </a:r>
          </a:p>
          <a:p>
            <a:pPr marL="0" indent="0" fontAlgn="auto">
              <a:lnSpc>
                <a:spcPct val="125000"/>
              </a:lnSpc>
              <a:spcBef>
                <a:spcPts val="600"/>
              </a:spcBef>
              <a:spcAft>
                <a:spcPts val="0"/>
              </a:spcAft>
              <a:buNone/>
            </a:pPr>
            <a:endParaRPr lang="en-GB" sz="1600" dirty="0">
              <a:solidFill>
                <a:schemeClr val="accent6">
                  <a:lumMod val="50000"/>
                </a:schemeClr>
              </a:solidFill>
              <a:latin typeface="Century Gothic" panose="020B0502020202020204" pitchFamily="34" charset="0"/>
            </a:endParaRPr>
          </a:p>
        </p:txBody>
      </p:sp>
      <p:pic>
        <p:nvPicPr>
          <p:cNvPr id="41988" name="Picture 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375008" y="58782"/>
            <a:ext cx="10058400" cy="596537"/>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Century Gothic" panose="020B0502020202020204" pitchFamily="34" charset="0"/>
              </a:rPr>
              <a:t>What if my child needs support from other agencies?</a:t>
            </a:r>
          </a:p>
        </p:txBody>
      </p:sp>
      <p:sp>
        <p:nvSpPr>
          <p:cNvPr id="3" name="Content Placeholder 2"/>
          <p:cNvSpPr>
            <a:spLocks noGrp="1"/>
          </p:cNvSpPr>
          <p:nvPr>
            <p:ph idx="1"/>
          </p:nvPr>
        </p:nvSpPr>
        <p:spPr>
          <a:xfrm>
            <a:off x="503510" y="953588"/>
            <a:ext cx="10058400" cy="100171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25000"/>
              </a:lnSpc>
              <a:spcBef>
                <a:spcPts val="600"/>
              </a:spcBef>
              <a:spcAft>
                <a:spcPts val="1200"/>
              </a:spcAft>
              <a:buNone/>
            </a:pPr>
            <a:r>
              <a:rPr lang="en-GB" sz="1800" dirty="0">
                <a:solidFill>
                  <a:schemeClr val="accent6">
                    <a:lumMod val="50000"/>
                  </a:schemeClr>
                </a:solidFill>
                <a:latin typeface="Century Gothic" panose="020B0502020202020204" pitchFamily="34" charset="0"/>
              </a:rPr>
              <a:t>We work closely with other agencies, alongside parents and carers, to ensure we meet the individual needs of all children, ensuring everyone is supported to ‘Aspire, Achieve, Thrive’.  We will liaise with you if we feel the involvement of an external agency would benefit your child.  </a:t>
            </a:r>
          </a:p>
          <a:p>
            <a:pPr marL="0" indent="0" fontAlgn="auto">
              <a:lnSpc>
                <a:spcPct val="125000"/>
              </a:lnSpc>
              <a:spcBef>
                <a:spcPts val="600"/>
              </a:spcBef>
              <a:spcAft>
                <a:spcPts val="1200"/>
              </a:spcAft>
              <a:buNone/>
            </a:pPr>
            <a:r>
              <a:rPr lang="en-GB" sz="1800" dirty="0">
                <a:solidFill>
                  <a:schemeClr val="accent6">
                    <a:lumMod val="50000"/>
                  </a:schemeClr>
                </a:solidFill>
                <a:latin typeface="Century Gothic" panose="020B0502020202020204" pitchFamily="34" charset="0"/>
              </a:rPr>
              <a:t>The most common are listed below;</a:t>
            </a:r>
          </a:p>
        </p:txBody>
      </p:sp>
      <p:grpSp>
        <p:nvGrpSpPr>
          <p:cNvPr id="2" name="Group 1"/>
          <p:cNvGrpSpPr/>
          <p:nvPr/>
        </p:nvGrpSpPr>
        <p:grpSpPr>
          <a:xfrm>
            <a:off x="1228407" y="2966832"/>
            <a:ext cx="10963593" cy="3579224"/>
            <a:chOff x="649286" y="2286000"/>
            <a:chExt cx="10963593" cy="3579224"/>
          </a:xfrm>
        </p:grpSpPr>
        <p:sp>
          <p:nvSpPr>
            <p:cNvPr id="4" name="Rectangle 3"/>
            <p:cNvSpPr/>
            <p:nvPr/>
          </p:nvSpPr>
          <p:spPr>
            <a:xfrm>
              <a:off x="649286" y="2286000"/>
              <a:ext cx="10963593" cy="3579224"/>
            </a:xfrm>
            <a:prstGeom prst="rect">
              <a:avLst/>
            </a:prstGeom>
            <a:solidFill>
              <a:schemeClr val="bg1"/>
            </a:solidFill>
          </p:spPr>
          <p:txBody>
            <a:bodyPr/>
            <a:lstStyle/>
            <a:p>
              <a:endParaRPr lang="en-GB"/>
            </a:p>
          </p:txBody>
        </p:sp>
        <p:sp>
          <p:nvSpPr>
            <p:cNvPr id="5" name="Freeform 4"/>
            <p:cNvSpPr/>
            <p:nvPr/>
          </p:nvSpPr>
          <p:spPr>
            <a:xfrm>
              <a:off x="650784" y="2502370"/>
              <a:ext cx="1220556" cy="294256"/>
            </a:xfrm>
            <a:custGeom>
              <a:avLst/>
              <a:gdLst>
                <a:gd name="connsiteX0" fmla="*/ 0 w 1220556"/>
                <a:gd name="connsiteY0" fmla="*/ 0 h 294256"/>
                <a:gd name="connsiteX1" fmla="*/ 1220556 w 1220556"/>
                <a:gd name="connsiteY1" fmla="*/ 0 h 294256"/>
                <a:gd name="connsiteX2" fmla="*/ 1220556 w 1220556"/>
                <a:gd name="connsiteY2" fmla="*/ 294256 h 294256"/>
                <a:gd name="connsiteX3" fmla="*/ 0 w 1220556"/>
                <a:gd name="connsiteY3" fmla="*/ 294256 h 294256"/>
                <a:gd name="connsiteX4" fmla="*/ 0 w 1220556"/>
                <a:gd name="connsiteY4" fmla="*/ 0 h 294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94256">
                  <a:moveTo>
                    <a:pt x="0" y="0"/>
                  </a:moveTo>
                  <a:lnTo>
                    <a:pt x="1220556" y="0"/>
                  </a:lnTo>
                  <a:lnTo>
                    <a:pt x="1220556" y="294256"/>
                  </a:lnTo>
                  <a:lnTo>
                    <a:pt x="0" y="294256"/>
                  </a:lnTo>
                  <a:lnTo>
                    <a:pt x="0" y="0"/>
                  </a:lnTo>
                  <a:close/>
                </a:path>
              </a:pathLst>
            </a:custGeom>
            <a:solidFill>
              <a:schemeClr val="accent6">
                <a:lumMod val="75000"/>
              </a:schemeClr>
            </a:solidFill>
            <a:ln>
              <a:solidFill>
                <a:schemeClr val="accent6">
                  <a:lumMod val="50000"/>
                </a:schemeClr>
              </a:solid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lvl="0" algn="ctr" defTabSz="444500">
                <a:lnSpc>
                  <a:spcPct val="125000"/>
                </a:lnSpc>
                <a:spcBef>
                  <a:spcPct val="0"/>
                </a:spcBef>
                <a:spcAft>
                  <a:spcPts val="600"/>
                </a:spcAft>
              </a:pPr>
              <a:r>
                <a:rPr lang="en-US" sz="1200" b="1" kern="1200" dirty="0">
                  <a:solidFill>
                    <a:schemeClr val="bg1"/>
                  </a:solidFill>
                  <a:latin typeface="Century Gothic" panose="020B0502020202020204" pitchFamily="34" charset="0"/>
                </a:rPr>
                <a:t>EP</a:t>
              </a:r>
            </a:p>
          </p:txBody>
        </p:sp>
        <p:sp>
          <p:nvSpPr>
            <p:cNvPr id="6" name="Freeform 5"/>
            <p:cNvSpPr/>
            <p:nvPr/>
          </p:nvSpPr>
          <p:spPr>
            <a:xfrm>
              <a:off x="650784" y="2796627"/>
              <a:ext cx="1220556" cy="2852226"/>
            </a:xfrm>
            <a:custGeom>
              <a:avLst/>
              <a:gdLst>
                <a:gd name="connsiteX0" fmla="*/ 0 w 1220556"/>
                <a:gd name="connsiteY0" fmla="*/ 0 h 2852226"/>
                <a:gd name="connsiteX1" fmla="*/ 1220556 w 1220556"/>
                <a:gd name="connsiteY1" fmla="*/ 0 h 2852226"/>
                <a:gd name="connsiteX2" fmla="*/ 1220556 w 1220556"/>
                <a:gd name="connsiteY2" fmla="*/ 2852226 h 2852226"/>
                <a:gd name="connsiteX3" fmla="*/ 0 w 1220556"/>
                <a:gd name="connsiteY3" fmla="*/ 2852226 h 2852226"/>
                <a:gd name="connsiteX4" fmla="*/ 0 w 1220556"/>
                <a:gd name="connsiteY4" fmla="*/ 0 h 28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852226">
                  <a:moveTo>
                    <a:pt x="0" y="0"/>
                  </a:moveTo>
                  <a:lnTo>
                    <a:pt x="1220556" y="0"/>
                  </a:lnTo>
                  <a:lnTo>
                    <a:pt x="1220556" y="2852226"/>
                  </a:lnTo>
                  <a:lnTo>
                    <a:pt x="0" y="2852226"/>
                  </a:lnTo>
                  <a:lnTo>
                    <a:pt x="0" y="0"/>
                  </a:lnTo>
                  <a:close/>
                </a:path>
              </a:pathLst>
            </a:custGeom>
            <a:solidFill>
              <a:schemeClr val="accent6">
                <a:lumMod val="20000"/>
                <a:lumOff val="80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57150" lvl="1" indent="-57150" algn="l" defTabSz="444500">
                <a:lnSpc>
                  <a:spcPct val="125000"/>
                </a:lnSpc>
                <a:spcBef>
                  <a:spcPct val="0"/>
                </a:spcBef>
                <a:spcAft>
                  <a:spcPts val="600"/>
                </a:spcAft>
                <a:buChar char="••"/>
              </a:pPr>
              <a:r>
                <a:rPr lang="en-US" sz="1000" b="1" kern="1200" dirty="0">
                  <a:solidFill>
                    <a:srgbClr val="7030A0"/>
                  </a:solidFill>
                  <a:latin typeface="Century Gothic" panose="020B0502020202020204" pitchFamily="34" charset="0"/>
                </a:rPr>
                <a:t>Educational Psychologist</a:t>
              </a:r>
            </a:p>
            <a:p>
              <a:pPr marL="57150" lvl="1" indent="-57150" algn="l" defTabSz="444500">
                <a:lnSpc>
                  <a:spcPct val="125000"/>
                </a:lnSpc>
                <a:spcBef>
                  <a:spcPct val="0"/>
                </a:spcBef>
                <a:spcAft>
                  <a:spcPts val="600"/>
                </a:spcAft>
                <a:buChar char="••"/>
              </a:pPr>
              <a:r>
                <a:rPr lang="en-US" sz="1000" kern="1200" dirty="0">
                  <a:solidFill>
                    <a:srgbClr val="7030A0"/>
                  </a:solidFill>
                  <a:latin typeface="Century Gothic" panose="020B0502020202020204" pitchFamily="34" charset="0"/>
                </a:rPr>
                <a:t>The Educational Psychology Service provide specialist support, guidance and assessment for children</a:t>
              </a:r>
            </a:p>
          </p:txBody>
        </p:sp>
        <p:sp>
          <p:nvSpPr>
            <p:cNvPr id="7" name="Freeform 6"/>
            <p:cNvSpPr/>
            <p:nvPr/>
          </p:nvSpPr>
          <p:spPr>
            <a:xfrm>
              <a:off x="2042219" y="2502370"/>
              <a:ext cx="1220556" cy="294256"/>
            </a:xfrm>
            <a:custGeom>
              <a:avLst/>
              <a:gdLst>
                <a:gd name="connsiteX0" fmla="*/ 0 w 1220556"/>
                <a:gd name="connsiteY0" fmla="*/ 0 h 294256"/>
                <a:gd name="connsiteX1" fmla="*/ 1220556 w 1220556"/>
                <a:gd name="connsiteY1" fmla="*/ 0 h 294256"/>
                <a:gd name="connsiteX2" fmla="*/ 1220556 w 1220556"/>
                <a:gd name="connsiteY2" fmla="*/ 294256 h 294256"/>
                <a:gd name="connsiteX3" fmla="*/ 0 w 1220556"/>
                <a:gd name="connsiteY3" fmla="*/ 294256 h 294256"/>
                <a:gd name="connsiteX4" fmla="*/ 0 w 1220556"/>
                <a:gd name="connsiteY4" fmla="*/ 0 h 294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94256">
                  <a:moveTo>
                    <a:pt x="0" y="0"/>
                  </a:moveTo>
                  <a:lnTo>
                    <a:pt x="1220556" y="0"/>
                  </a:lnTo>
                  <a:lnTo>
                    <a:pt x="1220556" y="294256"/>
                  </a:lnTo>
                  <a:lnTo>
                    <a:pt x="0" y="294256"/>
                  </a:lnTo>
                  <a:lnTo>
                    <a:pt x="0" y="0"/>
                  </a:lnTo>
                  <a:close/>
                </a:path>
              </a:pathLst>
            </a:custGeom>
            <a:solidFill>
              <a:schemeClr val="accent6">
                <a:lumMod val="75000"/>
              </a:schemeClr>
            </a:solidFill>
            <a:ln>
              <a:solidFill>
                <a:schemeClr val="accent6">
                  <a:lumMod val="50000"/>
                </a:schemeClr>
              </a:solid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lvl="0" algn="ctr" defTabSz="444500">
                <a:lnSpc>
                  <a:spcPct val="125000"/>
                </a:lnSpc>
                <a:spcBef>
                  <a:spcPct val="0"/>
                </a:spcBef>
                <a:spcAft>
                  <a:spcPts val="600"/>
                </a:spcAft>
              </a:pPr>
              <a:r>
                <a:rPr lang="en-US" sz="1200" b="1" kern="1200" dirty="0">
                  <a:solidFill>
                    <a:schemeClr val="bg1"/>
                  </a:solidFill>
                  <a:latin typeface="Century Gothic" panose="020B0502020202020204" pitchFamily="34" charset="0"/>
                </a:rPr>
                <a:t>SALT</a:t>
              </a:r>
            </a:p>
          </p:txBody>
        </p:sp>
        <p:sp>
          <p:nvSpPr>
            <p:cNvPr id="8" name="Freeform 7"/>
            <p:cNvSpPr/>
            <p:nvPr/>
          </p:nvSpPr>
          <p:spPr>
            <a:xfrm>
              <a:off x="2042219" y="2796627"/>
              <a:ext cx="1220556" cy="2852226"/>
            </a:xfrm>
            <a:custGeom>
              <a:avLst/>
              <a:gdLst>
                <a:gd name="connsiteX0" fmla="*/ 0 w 1220556"/>
                <a:gd name="connsiteY0" fmla="*/ 0 h 2852226"/>
                <a:gd name="connsiteX1" fmla="*/ 1220556 w 1220556"/>
                <a:gd name="connsiteY1" fmla="*/ 0 h 2852226"/>
                <a:gd name="connsiteX2" fmla="*/ 1220556 w 1220556"/>
                <a:gd name="connsiteY2" fmla="*/ 2852226 h 2852226"/>
                <a:gd name="connsiteX3" fmla="*/ 0 w 1220556"/>
                <a:gd name="connsiteY3" fmla="*/ 2852226 h 2852226"/>
                <a:gd name="connsiteX4" fmla="*/ 0 w 1220556"/>
                <a:gd name="connsiteY4" fmla="*/ 0 h 28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852226">
                  <a:moveTo>
                    <a:pt x="0" y="0"/>
                  </a:moveTo>
                  <a:lnTo>
                    <a:pt x="1220556" y="0"/>
                  </a:lnTo>
                  <a:lnTo>
                    <a:pt x="1220556" y="2852226"/>
                  </a:lnTo>
                  <a:lnTo>
                    <a:pt x="0" y="2852226"/>
                  </a:lnTo>
                  <a:lnTo>
                    <a:pt x="0" y="0"/>
                  </a:lnTo>
                  <a:close/>
                </a:path>
              </a:pathLst>
            </a:custGeom>
            <a:solidFill>
              <a:schemeClr val="accent6">
                <a:lumMod val="20000"/>
                <a:lumOff val="80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57150" lvl="1" indent="-57150" algn="l" defTabSz="444500">
                <a:lnSpc>
                  <a:spcPct val="125000"/>
                </a:lnSpc>
                <a:spcBef>
                  <a:spcPct val="0"/>
                </a:spcBef>
                <a:spcAft>
                  <a:spcPts val="600"/>
                </a:spcAft>
                <a:buChar char="••"/>
              </a:pPr>
              <a:r>
                <a:rPr lang="en-US" sz="1000" b="1" kern="1200" dirty="0">
                  <a:solidFill>
                    <a:srgbClr val="7030A0"/>
                  </a:solidFill>
                  <a:latin typeface="Century Gothic" panose="020B0502020202020204" pitchFamily="34" charset="0"/>
                </a:rPr>
                <a:t>Speech and Language Therapy</a:t>
              </a:r>
            </a:p>
            <a:p>
              <a:pPr marL="57150" lvl="1" indent="-57150" algn="l" defTabSz="444500">
                <a:lnSpc>
                  <a:spcPct val="125000"/>
                </a:lnSpc>
                <a:spcBef>
                  <a:spcPct val="0"/>
                </a:spcBef>
                <a:spcAft>
                  <a:spcPts val="600"/>
                </a:spcAft>
                <a:buChar char="••"/>
              </a:pPr>
              <a:r>
                <a:rPr lang="en-GB" altLang="en-US" sz="1000" kern="1200" dirty="0">
                  <a:solidFill>
                    <a:srgbClr val="7030A0"/>
                  </a:solidFill>
                  <a:latin typeface="Century Gothic" panose="020B0502020202020204" pitchFamily="34" charset="0"/>
                </a:rPr>
                <a:t>The Speech and Language Therapy services work with children with specific speech and language needs</a:t>
              </a:r>
              <a:endParaRPr lang="en-US" sz="1000" kern="1200" dirty="0">
                <a:solidFill>
                  <a:srgbClr val="7030A0"/>
                </a:solidFill>
                <a:latin typeface="Century Gothic" panose="020B0502020202020204" pitchFamily="34" charset="0"/>
              </a:endParaRPr>
            </a:p>
          </p:txBody>
        </p:sp>
        <p:sp>
          <p:nvSpPr>
            <p:cNvPr id="9" name="Freeform 8"/>
            <p:cNvSpPr/>
            <p:nvPr/>
          </p:nvSpPr>
          <p:spPr>
            <a:xfrm>
              <a:off x="3433653" y="2502370"/>
              <a:ext cx="1220556" cy="294256"/>
            </a:xfrm>
            <a:custGeom>
              <a:avLst/>
              <a:gdLst>
                <a:gd name="connsiteX0" fmla="*/ 0 w 1220556"/>
                <a:gd name="connsiteY0" fmla="*/ 0 h 294256"/>
                <a:gd name="connsiteX1" fmla="*/ 1220556 w 1220556"/>
                <a:gd name="connsiteY1" fmla="*/ 0 h 294256"/>
                <a:gd name="connsiteX2" fmla="*/ 1220556 w 1220556"/>
                <a:gd name="connsiteY2" fmla="*/ 294256 h 294256"/>
                <a:gd name="connsiteX3" fmla="*/ 0 w 1220556"/>
                <a:gd name="connsiteY3" fmla="*/ 294256 h 294256"/>
                <a:gd name="connsiteX4" fmla="*/ 0 w 1220556"/>
                <a:gd name="connsiteY4" fmla="*/ 0 h 294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94256">
                  <a:moveTo>
                    <a:pt x="0" y="0"/>
                  </a:moveTo>
                  <a:lnTo>
                    <a:pt x="1220556" y="0"/>
                  </a:lnTo>
                  <a:lnTo>
                    <a:pt x="1220556" y="294256"/>
                  </a:lnTo>
                  <a:lnTo>
                    <a:pt x="0" y="294256"/>
                  </a:lnTo>
                  <a:lnTo>
                    <a:pt x="0" y="0"/>
                  </a:lnTo>
                  <a:close/>
                </a:path>
              </a:pathLst>
            </a:custGeom>
            <a:solidFill>
              <a:schemeClr val="accent6">
                <a:lumMod val="75000"/>
              </a:schemeClr>
            </a:solidFill>
            <a:ln>
              <a:solidFill>
                <a:schemeClr val="accent6">
                  <a:lumMod val="50000"/>
                </a:schemeClr>
              </a:solid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lvl="0" algn="ctr" defTabSz="444500">
                <a:lnSpc>
                  <a:spcPct val="125000"/>
                </a:lnSpc>
                <a:spcBef>
                  <a:spcPct val="0"/>
                </a:spcBef>
                <a:spcAft>
                  <a:spcPts val="600"/>
                </a:spcAft>
              </a:pPr>
              <a:r>
                <a:rPr lang="en-GB" sz="1200" b="1" kern="1200" dirty="0">
                  <a:solidFill>
                    <a:schemeClr val="bg1"/>
                  </a:solidFill>
                  <a:latin typeface="Century Gothic" panose="020B0502020202020204" pitchFamily="34" charset="0"/>
                </a:rPr>
                <a:t>OT</a:t>
              </a:r>
              <a:endParaRPr lang="en-US" sz="1200" b="1" kern="1200" dirty="0">
                <a:solidFill>
                  <a:schemeClr val="bg1"/>
                </a:solidFill>
                <a:latin typeface="Century Gothic" panose="020B0502020202020204" pitchFamily="34" charset="0"/>
              </a:endParaRPr>
            </a:p>
          </p:txBody>
        </p:sp>
        <p:sp>
          <p:nvSpPr>
            <p:cNvPr id="10" name="Freeform 9"/>
            <p:cNvSpPr/>
            <p:nvPr/>
          </p:nvSpPr>
          <p:spPr>
            <a:xfrm>
              <a:off x="3433653" y="2796627"/>
              <a:ext cx="1220556" cy="2852226"/>
            </a:xfrm>
            <a:custGeom>
              <a:avLst/>
              <a:gdLst>
                <a:gd name="connsiteX0" fmla="*/ 0 w 1220556"/>
                <a:gd name="connsiteY0" fmla="*/ 0 h 2852226"/>
                <a:gd name="connsiteX1" fmla="*/ 1220556 w 1220556"/>
                <a:gd name="connsiteY1" fmla="*/ 0 h 2852226"/>
                <a:gd name="connsiteX2" fmla="*/ 1220556 w 1220556"/>
                <a:gd name="connsiteY2" fmla="*/ 2852226 h 2852226"/>
                <a:gd name="connsiteX3" fmla="*/ 0 w 1220556"/>
                <a:gd name="connsiteY3" fmla="*/ 2852226 h 2852226"/>
                <a:gd name="connsiteX4" fmla="*/ 0 w 1220556"/>
                <a:gd name="connsiteY4" fmla="*/ 0 h 28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852226">
                  <a:moveTo>
                    <a:pt x="0" y="0"/>
                  </a:moveTo>
                  <a:lnTo>
                    <a:pt x="1220556" y="0"/>
                  </a:lnTo>
                  <a:lnTo>
                    <a:pt x="1220556" y="2852226"/>
                  </a:lnTo>
                  <a:lnTo>
                    <a:pt x="0" y="2852226"/>
                  </a:lnTo>
                  <a:lnTo>
                    <a:pt x="0" y="0"/>
                  </a:lnTo>
                  <a:close/>
                </a:path>
              </a:pathLst>
            </a:custGeom>
            <a:solidFill>
              <a:schemeClr val="accent6">
                <a:lumMod val="20000"/>
                <a:lumOff val="80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57150" lvl="1" indent="-57150" algn="l" defTabSz="444500">
                <a:lnSpc>
                  <a:spcPct val="125000"/>
                </a:lnSpc>
                <a:spcBef>
                  <a:spcPct val="0"/>
                </a:spcBef>
                <a:spcAft>
                  <a:spcPts val="600"/>
                </a:spcAft>
                <a:buChar char="••"/>
              </a:pPr>
              <a:r>
                <a:rPr lang="en-GB" sz="1000" b="1" kern="1200" dirty="0">
                  <a:solidFill>
                    <a:srgbClr val="7030A0"/>
                  </a:solidFill>
                  <a:latin typeface="Century Gothic" panose="020B0502020202020204" pitchFamily="34" charset="0"/>
                </a:rPr>
                <a:t>Occupational Therapy </a:t>
              </a:r>
              <a:endParaRPr lang="en-US" sz="1000" b="1" kern="1200" dirty="0">
                <a:solidFill>
                  <a:srgbClr val="7030A0"/>
                </a:solidFill>
                <a:latin typeface="Century Gothic" panose="020B0502020202020204" pitchFamily="34" charset="0"/>
              </a:endParaRPr>
            </a:p>
            <a:p>
              <a:pPr marL="57150" lvl="1" indent="-57150" algn="l" defTabSz="444500">
                <a:lnSpc>
                  <a:spcPct val="125000"/>
                </a:lnSpc>
                <a:spcBef>
                  <a:spcPct val="0"/>
                </a:spcBef>
                <a:spcAft>
                  <a:spcPts val="600"/>
                </a:spcAft>
                <a:buChar char="••"/>
              </a:pPr>
              <a:r>
                <a:rPr lang="en-GB" altLang="en-US" sz="1000" kern="1200" dirty="0">
                  <a:solidFill>
                    <a:srgbClr val="7030A0"/>
                  </a:solidFill>
                  <a:latin typeface="Century Gothic" panose="020B0502020202020204" pitchFamily="34" charset="0"/>
                </a:rPr>
                <a:t>Occupational Therapy access additional resources to support a child having difficulty with fine or gross motor skills. </a:t>
              </a:r>
              <a:endParaRPr lang="en-US" sz="1000" kern="1200" dirty="0">
                <a:solidFill>
                  <a:srgbClr val="7030A0"/>
                </a:solidFill>
                <a:latin typeface="Century Gothic" panose="020B0502020202020204" pitchFamily="34" charset="0"/>
              </a:endParaRPr>
            </a:p>
          </p:txBody>
        </p:sp>
        <p:sp>
          <p:nvSpPr>
            <p:cNvPr id="11" name="Freeform 10"/>
            <p:cNvSpPr/>
            <p:nvPr/>
          </p:nvSpPr>
          <p:spPr>
            <a:xfrm>
              <a:off x="4825087" y="2502370"/>
              <a:ext cx="1220556" cy="294256"/>
            </a:xfrm>
            <a:custGeom>
              <a:avLst/>
              <a:gdLst>
                <a:gd name="connsiteX0" fmla="*/ 0 w 1220556"/>
                <a:gd name="connsiteY0" fmla="*/ 0 h 294256"/>
                <a:gd name="connsiteX1" fmla="*/ 1220556 w 1220556"/>
                <a:gd name="connsiteY1" fmla="*/ 0 h 294256"/>
                <a:gd name="connsiteX2" fmla="*/ 1220556 w 1220556"/>
                <a:gd name="connsiteY2" fmla="*/ 294256 h 294256"/>
                <a:gd name="connsiteX3" fmla="*/ 0 w 1220556"/>
                <a:gd name="connsiteY3" fmla="*/ 294256 h 294256"/>
                <a:gd name="connsiteX4" fmla="*/ 0 w 1220556"/>
                <a:gd name="connsiteY4" fmla="*/ 0 h 294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94256">
                  <a:moveTo>
                    <a:pt x="0" y="0"/>
                  </a:moveTo>
                  <a:lnTo>
                    <a:pt x="1220556" y="0"/>
                  </a:lnTo>
                  <a:lnTo>
                    <a:pt x="1220556" y="294256"/>
                  </a:lnTo>
                  <a:lnTo>
                    <a:pt x="0" y="294256"/>
                  </a:lnTo>
                  <a:lnTo>
                    <a:pt x="0" y="0"/>
                  </a:lnTo>
                  <a:close/>
                </a:path>
              </a:pathLst>
            </a:custGeom>
            <a:solidFill>
              <a:schemeClr val="accent6">
                <a:lumMod val="75000"/>
              </a:schemeClr>
            </a:solidFill>
            <a:ln>
              <a:solidFill>
                <a:schemeClr val="accent6">
                  <a:lumMod val="50000"/>
                </a:schemeClr>
              </a:solid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lvl="0" algn="ctr" defTabSz="444500">
                <a:lnSpc>
                  <a:spcPct val="125000"/>
                </a:lnSpc>
                <a:spcBef>
                  <a:spcPct val="0"/>
                </a:spcBef>
                <a:spcAft>
                  <a:spcPts val="600"/>
                </a:spcAft>
              </a:pPr>
              <a:r>
                <a:rPr lang="en-GB" sz="1200" b="1" kern="1200" dirty="0">
                  <a:solidFill>
                    <a:schemeClr val="bg1"/>
                  </a:solidFill>
                  <a:latin typeface="Century Gothic" panose="020B0502020202020204" pitchFamily="34" charset="0"/>
                </a:rPr>
                <a:t>PT</a:t>
              </a:r>
              <a:endParaRPr lang="en-US" sz="1200" b="1" kern="1200" dirty="0">
                <a:solidFill>
                  <a:schemeClr val="bg1"/>
                </a:solidFill>
                <a:latin typeface="Century Gothic" panose="020B0502020202020204" pitchFamily="34" charset="0"/>
              </a:endParaRPr>
            </a:p>
          </p:txBody>
        </p:sp>
        <p:sp>
          <p:nvSpPr>
            <p:cNvPr id="12" name="Freeform 11"/>
            <p:cNvSpPr/>
            <p:nvPr/>
          </p:nvSpPr>
          <p:spPr>
            <a:xfrm>
              <a:off x="4825087" y="2796627"/>
              <a:ext cx="1220556" cy="2852226"/>
            </a:xfrm>
            <a:custGeom>
              <a:avLst/>
              <a:gdLst>
                <a:gd name="connsiteX0" fmla="*/ 0 w 1220556"/>
                <a:gd name="connsiteY0" fmla="*/ 0 h 2852226"/>
                <a:gd name="connsiteX1" fmla="*/ 1220556 w 1220556"/>
                <a:gd name="connsiteY1" fmla="*/ 0 h 2852226"/>
                <a:gd name="connsiteX2" fmla="*/ 1220556 w 1220556"/>
                <a:gd name="connsiteY2" fmla="*/ 2852226 h 2852226"/>
                <a:gd name="connsiteX3" fmla="*/ 0 w 1220556"/>
                <a:gd name="connsiteY3" fmla="*/ 2852226 h 2852226"/>
                <a:gd name="connsiteX4" fmla="*/ 0 w 1220556"/>
                <a:gd name="connsiteY4" fmla="*/ 0 h 28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852226">
                  <a:moveTo>
                    <a:pt x="0" y="0"/>
                  </a:moveTo>
                  <a:lnTo>
                    <a:pt x="1220556" y="0"/>
                  </a:lnTo>
                  <a:lnTo>
                    <a:pt x="1220556" y="2852226"/>
                  </a:lnTo>
                  <a:lnTo>
                    <a:pt x="0" y="2852226"/>
                  </a:lnTo>
                  <a:lnTo>
                    <a:pt x="0" y="0"/>
                  </a:lnTo>
                  <a:close/>
                </a:path>
              </a:pathLst>
            </a:custGeom>
            <a:solidFill>
              <a:schemeClr val="accent6">
                <a:lumMod val="20000"/>
                <a:lumOff val="80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57150" lvl="1" indent="-57150" algn="l" defTabSz="444500">
                <a:lnSpc>
                  <a:spcPct val="125000"/>
                </a:lnSpc>
                <a:spcBef>
                  <a:spcPct val="0"/>
                </a:spcBef>
                <a:spcAft>
                  <a:spcPts val="600"/>
                </a:spcAft>
                <a:buChar char="••"/>
              </a:pPr>
              <a:r>
                <a:rPr lang="en-GB" sz="1000" b="1" kern="1200" dirty="0">
                  <a:solidFill>
                    <a:srgbClr val="7030A0"/>
                  </a:solidFill>
                  <a:latin typeface="Century Gothic" panose="020B0502020202020204" pitchFamily="34" charset="0"/>
                </a:rPr>
                <a:t>Physiotherapy</a:t>
              </a:r>
              <a:r>
                <a:rPr lang="en-GB" sz="1000" kern="1200" dirty="0">
                  <a:solidFill>
                    <a:srgbClr val="7030A0"/>
                  </a:solidFill>
                  <a:latin typeface="Century Gothic" panose="020B0502020202020204" pitchFamily="34" charset="0"/>
                </a:rPr>
                <a:t> </a:t>
              </a:r>
              <a:endParaRPr lang="en-US" sz="1000" kern="1200" dirty="0">
                <a:solidFill>
                  <a:srgbClr val="7030A0"/>
                </a:solidFill>
                <a:latin typeface="Century Gothic" panose="020B0502020202020204" pitchFamily="34" charset="0"/>
              </a:endParaRPr>
            </a:p>
            <a:p>
              <a:pPr marL="57150" lvl="1" indent="-57150" algn="l" defTabSz="444500">
                <a:lnSpc>
                  <a:spcPct val="125000"/>
                </a:lnSpc>
                <a:spcBef>
                  <a:spcPct val="0"/>
                </a:spcBef>
                <a:spcAft>
                  <a:spcPts val="600"/>
                </a:spcAft>
                <a:buChar char="••"/>
              </a:pPr>
              <a:r>
                <a:rPr lang="en-GB" altLang="en-US" sz="1000" kern="1200" dirty="0">
                  <a:solidFill>
                    <a:srgbClr val="7030A0"/>
                  </a:solidFill>
                  <a:latin typeface="Century Gothic" panose="020B0502020202020204" pitchFamily="34" charset="0"/>
                </a:rPr>
                <a:t>Physiotherapy provide support and guidance if a child is having difficulty with fine or gross motor skills.</a:t>
              </a:r>
              <a:endParaRPr lang="en-US" sz="1000" kern="1200" dirty="0">
                <a:solidFill>
                  <a:srgbClr val="7030A0"/>
                </a:solidFill>
                <a:latin typeface="Century Gothic" panose="020B0502020202020204" pitchFamily="34" charset="0"/>
              </a:endParaRPr>
            </a:p>
          </p:txBody>
        </p:sp>
        <p:sp>
          <p:nvSpPr>
            <p:cNvPr id="13" name="Freeform 12"/>
            <p:cNvSpPr/>
            <p:nvPr/>
          </p:nvSpPr>
          <p:spPr>
            <a:xfrm>
              <a:off x="6216521" y="2502370"/>
              <a:ext cx="1220556" cy="294256"/>
            </a:xfrm>
            <a:custGeom>
              <a:avLst/>
              <a:gdLst>
                <a:gd name="connsiteX0" fmla="*/ 0 w 1220556"/>
                <a:gd name="connsiteY0" fmla="*/ 0 h 294256"/>
                <a:gd name="connsiteX1" fmla="*/ 1220556 w 1220556"/>
                <a:gd name="connsiteY1" fmla="*/ 0 h 294256"/>
                <a:gd name="connsiteX2" fmla="*/ 1220556 w 1220556"/>
                <a:gd name="connsiteY2" fmla="*/ 294256 h 294256"/>
                <a:gd name="connsiteX3" fmla="*/ 0 w 1220556"/>
                <a:gd name="connsiteY3" fmla="*/ 294256 h 294256"/>
                <a:gd name="connsiteX4" fmla="*/ 0 w 1220556"/>
                <a:gd name="connsiteY4" fmla="*/ 0 h 294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94256">
                  <a:moveTo>
                    <a:pt x="0" y="0"/>
                  </a:moveTo>
                  <a:lnTo>
                    <a:pt x="1220556" y="0"/>
                  </a:lnTo>
                  <a:lnTo>
                    <a:pt x="1220556" y="294256"/>
                  </a:lnTo>
                  <a:lnTo>
                    <a:pt x="0" y="294256"/>
                  </a:lnTo>
                  <a:lnTo>
                    <a:pt x="0" y="0"/>
                  </a:lnTo>
                  <a:close/>
                </a:path>
              </a:pathLst>
            </a:custGeom>
            <a:solidFill>
              <a:schemeClr val="accent6">
                <a:lumMod val="75000"/>
              </a:schemeClr>
            </a:solidFill>
            <a:ln>
              <a:solidFill>
                <a:schemeClr val="accent6">
                  <a:lumMod val="50000"/>
                </a:schemeClr>
              </a:solid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lvl="0" algn="ctr" defTabSz="444500">
                <a:lnSpc>
                  <a:spcPct val="125000"/>
                </a:lnSpc>
                <a:spcBef>
                  <a:spcPct val="0"/>
                </a:spcBef>
                <a:spcAft>
                  <a:spcPts val="600"/>
                </a:spcAft>
              </a:pPr>
              <a:r>
                <a:rPr lang="en-GB" sz="1200" b="1" kern="1200" dirty="0">
                  <a:solidFill>
                    <a:schemeClr val="bg1"/>
                  </a:solidFill>
                  <a:latin typeface="Century Gothic" panose="020B0502020202020204" pitchFamily="34" charset="0"/>
                </a:rPr>
                <a:t>CAMHS</a:t>
              </a:r>
            </a:p>
          </p:txBody>
        </p:sp>
        <p:sp>
          <p:nvSpPr>
            <p:cNvPr id="15" name="Freeform 14"/>
            <p:cNvSpPr/>
            <p:nvPr/>
          </p:nvSpPr>
          <p:spPr>
            <a:xfrm>
              <a:off x="6216521" y="2796627"/>
              <a:ext cx="1220556" cy="2852226"/>
            </a:xfrm>
            <a:custGeom>
              <a:avLst/>
              <a:gdLst>
                <a:gd name="connsiteX0" fmla="*/ 0 w 1220556"/>
                <a:gd name="connsiteY0" fmla="*/ 0 h 2852226"/>
                <a:gd name="connsiteX1" fmla="*/ 1220556 w 1220556"/>
                <a:gd name="connsiteY1" fmla="*/ 0 h 2852226"/>
                <a:gd name="connsiteX2" fmla="*/ 1220556 w 1220556"/>
                <a:gd name="connsiteY2" fmla="*/ 2852226 h 2852226"/>
                <a:gd name="connsiteX3" fmla="*/ 0 w 1220556"/>
                <a:gd name="connsiteY3" fmla="*/ 2852226 h 2852226"/>
                <a:gd name="connsiteX4" fmla="*/ 0 w 1220556"/>
                <a:gd name="connsiteY4" fmla="*/ 0 h 28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852226">
                  <a:moveTo>
                    <a:pt x="0" y="0"/>
                  </a:moveTo>
                  <a:lnTo>
                    <a:pt x="1220556" y="0"/>
                  </a:lnTo>
                  <a:lnTo>
                    <a:pt x="1220556" y="2852226"/>
                  </a:lnTo>
                  <a:lnTo>
                    <a:pt x="0" y="2852226"/>
                  </a:lnTo>
                  <a:lnTo>
                    <a:pt x="0" y="0"/>
                  </a:lnTo>
                  <a:close/>
                </a:path>
              </a:pathLst>
            </a:custGeom>
            <a:solidFill>
              <a:schemeClr val="accent6">
                <a:lumMod val="20000"/>
                <a:lumOff val="80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57150" lvl="1" indent="-57150" algn="l" defTabSz="444500">
                <a:lnSpc>
                  <a:spcPct val="125000"/>
                </a:lnSpc>
                <a:spcBef>
                  <a:spcPct val="0"/>
                </a:spcBef>
                <a:spcAft>
                  <a:spcPts val="600"/>
                </a:spcAft>
                <a:buChar char="••"/>
              </a:pPr>
              <a:r>
                <a:rPr lang="en-GB" sz="1000" b="1" kern="1200" dirty="0">
                  <a:solidFill>
                    <a:srgbClr val="7030A0"/>
                  </a:solidFill>
                  <a:latin typeface="Century Gothic" panose="020B0502020202020204" pitchFamily="34" charset="0"/>
                </a:rPr>
                <a:t>Children and Adolescent Mental Health Service</a:t>
              </a:r>
            </a:p>
            <a:p>
              <a:pPr marL="57150" lvl="1" indent="-57150" algn="l" defTabSz="444500">
                <a:lnSpc>
                  <a:spcPct val="125000"/>
                </a:lnSpc>
                <a:spcBef>
                  <a:spcPct val="0"/>
                </a:spcBef>
                <a:spcAft>
                  <a:spcPts val="600"/>
                </a:spcAft>
                <a:buChar char="••"/>
              </a:pPr>
              <a:r>
                <a:rPr lang="en-GB" altLang="en-US" sz="1000" kern="1200" dirty="0">
                  <a:solidFill>
                    <a:srgbClr val="7030A0"/>
                  </a:solidFill>
                  <a:latin typeface="Century Gothic" panose="020B0502020202020204" pitchFamily="34" charset="0"/>
                </a:rPr>
                <a:t>Children and Adolescent Mental Health Service to support children who have difficulties emotionally or socially</a:t>
              </a:r>
              <a:r>
                <a:rPr lang="en-GB" sz="1000" kern="1200" dirty="0">
                  <a:solidFill>
                    <a:srgbClr val="7030A0"/>
                  </a:solidFill>
                  <a:latin typeface="Century Gothic" panose="020B0502020202020204" pitchFamily="34" charset="0"/>
                </a:rPr>
                <a:t> </a:t>
              </a:r>
            </a:p>
          </p:txBody>
        </p:sp>
        <p:sp>
          <p:nvSpPr>
            <p:cNvPr id="16" name="Freeform 15"/>
            <p:cNvSpPr/>
            <p:nvPr/>
          </p:nvSpPr>
          <p:spPr>
            <a:xfrm>
              <a:off x="7607955" y="2502370"/>
              <a:ext cx="1220556" cy="294256"/>
            </a:xfrm>
            <a:custGeom>
              <a:avLst/>
              <a:gdLst>
                <a:gd name="connsiteX0" fmla="*/ 0 w 1220556"/>
                <a:gd name="connsiteY0" fmla="*/ 0 h 294256"/>
                <a:gd name="connsiteX1" fmla="*/ 1220556 w 1220556"/>
                <a:gd name="connsiteY1" fmla="*/ 0 h 294256"/>
                <a:gd name="connsiteX2" fmla="*/ 1220556 w 1220556"/>
                <a:gd name="connsiteY2" fmla="*/ 294256 h 294256"/>
                <a:gd name="connsiteX3" fmla="*/ 0 w 1220556"/>
                <a:gd name="connsiteY3" fmla="*/ 294256 h 294256"/>
                <a:gd name="connsiteX4" fmla="*/ 0 w 1220556"/>
                <a:gd name="connsiteY4" fmla="*/ 0 h 294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94256">
                  <a:moveTo>
                    <a:pt x="0" y="0"/>
                  </a:moveTo>
                  <a:lnTo>
                    <a:pt x="1220556" y="0"/>
                  </a:lnTo>
                  <a:lnTo>
                    <a:pt x="1220556" y="294256"/>
                  </a:lnTo>
                  <a:lnTo>
                    <a:pt x="0" y="294256"/>
                  </a:lnTo>
                  <a:lnTo>
                    <a:pt x="0" y="0"/>
                  </a:lnTo>
                  <a:close/>
                </a:path>
              </a:pathLst>
            </a:custGeom>
            <a:solidFill>
              <a:schemeClr val="accent6">
                <a:lumMod val="75000"/>
              </a:schemeClr>
            </a:solidFill>
            <a:ln>
              <a:solidFill>
                <a:schemeClr val="accent6">
                  <a:lumMod val="50000"/>
                </a:schemeClr>
              </a:solid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lvl="0" algn="ctr" defTabSz="444500">
                <a:lnSpc>
                  <a:spcPct val="125000"/>
                </a:lnSpc>
                <a:spcBef>
                  <a:spcPct val="0"/>
                </a:spcBef>
                <a:spcAft>
                  <a:spcPts val="600"/>
                </a:spcAft>
              </a:pPr>
              <a:r>
                <a:rPr lang="en-GB" sz="1200" b="1" kern="1200" dirty="0">
                  <a:solidFill>
                    <a:schemeClr val="bg1"/>
                  </a:solidFill>
                  <a:latin typeface="Century Gothic" panose="020B0502020202020204" pitchFamily="34" charset="0"/>
                </a:rPr>
                <a:t>ISAS</a:t>
              </a:r>
            </a:p>
          </p:txBody>
        </p:sp>
        <p:sp>
          <p:nvSpPr>
            <p:cNvPr id="17" name="Freeform 16"/>
            <p:cNvSpPr/>
            <p:nvPr/>
          </p:nvSpPr>
          <p:spPr>
            <a:xfrm>
              <a:off x="7607955" y="2796627"/>
              <a:ext cx="1220556" cy="2852226"/>
            </a:xfrm>
            <a:custGeom>
              <a:avLst/>
              <a:gdLst>
                <a:gd name="connsiteX0" fmla="*/ 0 w 1220556"/>
                <a:gd name="connsiteY0" fmla="*/ 0 h 2852226"/>
                <a:gd name="connsiteX1" fmla="*/ 1220556 w 1220556"/>
                <a:gd name="connsiteY1" fmla="*/ 0 h 2852226"/>
                <a:gd name="connsiteX2" fmla="*/ 1220556 w 1220556"/>
                <a:gd name="connsiteY2" fmla="*/ 2852226 h 2852226"/>
                <a:gd name="connsiteX3" fmla="*/ 0 w 1220556"/>
                <a:gd name="connsiteY3" fmla="*/ 2852226 h 2852226"/>
                <a:gd name="connsiteX4" fmla="*/ 0 w 1220556"/>
                <a:gd name="connsiteY4" fmla="*/ 0 h 28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852226">
                  <a:moveTo>
                    <a:pt x="0" y="0"/>
                  </a:moveTo>
                  <a:lnTo>
                    <a:pt x="1220556" y="0"/>
                  </a:lnTo>
                  <a:lnTo>
                    <a:pt x="1220556" y="2852226"/>
                  </a:lnTo>
                  <a:lnTo>
                    <a:pt x="0" y="2852226"/>
                  </a:lnTo>
                  <a:lnTo>
                    <a:pt x="0" y="0"/>
                  </a:lnTo>
                  <a:close/>
                </a:path>
              </a:pathLst>
            </a:custGeom>
            <a:solidFill>
              <a:schemeClr val="accent6">
                <a:lumMod val="20000"/>
                <a:lumOff val="80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57150" lvl="1" indent="-57150" algn="l" defTabSz="444500">
                <a:lnSpc>
                  <a:spcPct val="125000"/>
                </a:lnSpc>
                <a:spcBef>
                  <a:spcPct val="0"/>
                </a:spcBef>
                <a:spcAft>
                  <a:spcPts val="600"/>
                </a:spcAft>
                <a:buChar char="••"/>
              </a:pPr>
              <a:r>
                <a:rPr lang="en-GB" sz="1000" b="1" kern="1200" dirty="0">
                  <a:solidFill>
                    <a:srgbClr val="7030A0"/>
                  </a:solidFill>
                  <a:latin typeface="Century Gothic" panose="020B0502020202020204" pitchFamily="34" charset="0"/>
                </a:rPr>
                <a:t>Inclusion Support Advisory Services</a:t>
              </a:r>
            </a:p>
            <a:p>
              <a:pPr marL="57150" lvl="1" indent="-57150" algn="l" defTabSz="444500">
                <a:lnSpc>
                  <a:spcPct val="125000"/>
                </a:lnSpc>
                <a:spcBef>
                  <a:spcPct val="0"/>
                </a:spcBef>
                <a:spcAft>
                  <a:spcPts val="600"/>
                </a:spcAft>
                <a:buChar char="••"/>
              </a:pPr>
              <a:r>
                <a:rPr lang="en-GB" sz="1000" kern="1200" dirty="0">
                  <a:solidFill>
                    <a:srgbClr val="7030A0"/>
                  </a:solidFill>
                  <a:latin typeface="Century Gothic" panose="020B0502020202020204" pitchFamily="34" charset="0"/>
                </a:rPr>
                <a:t>Inclusion Support deliver specialist teaching programmes personalised to individuals along with professional development and nurture support.</a:t>
              </a:r>
            </a:p>
          </p:txBody>
        </p:sp>
        <p:sp>
          <p:nvSpPr>
            <p:cNvPr id="18" name="Freeform 17"/>
            <p:cNvSpPr/>
            <p:nvPr/>
          </p:nvSpPr>
          <p:spPr>
            <a:xfrm>
              <a:off x="8999389" y="2502370"/>
              <a:ext cx="1220556" cy="294256"/>
            </a:xfrm>
            <a:custGeom>
              <a:avLst/>
              <a:gdLst>
                <a:gd name="connsiteX0" fmla="*/ 0 w 1220556"/>
                <a:gd name="connsiteY0" fmla="*/ 0 h 294256"/>
                <a:gd name="connsiteX1" fmla="*/ 1220556 w 1220556"/>
                <a:gd name="connsiteY1" fmla="*/ 0 h 294256"/>
                <a:gd name="connsiteX2" fmla="*/ 1220556 w 1220556"/>
                <a:gd name="connsiteY2" fmla="*/ 294256 h 294256"/>
                <a:gd name="connsiteX3" fmla="*/ 0 w 1220556"/>
                <a:gd name="connsiteY3" fmla="*/ 294256 h 294256"/>
                <a:gd name="connsiteX4" fmla="*/ 0 w 1220556"/>
                <a:gd name="connsiteY4" fmla="*/ 0 h 294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94256">
                  <a:moveTo>
                    <a:pt x="0" y="0"/>
                  </a:moveTo>
                  <a:lnTo>
                    <a:pt x="1220556" y="0"/>
                  </a:lnTo>
                  <a:lnTo>
                    <a:pt x="1220556" y="294256"/>
                  </a:lnTo>
                  <a:lnTo>
                    <a:pt x="0" y="294256"/>
                  </a:lnTo>
                  <a:lnTo>
                    <a:pt x="0" y="0"/>
                  </a:lnTo>
                  <a:close/>
                </a:path>
              </a:pathLst>
            </a:custGeom>
            <a:solidFill>
              <a:schemeClr val="accent6">
                <a:lumMod val="75000"/>
              </a:schemeClr>
            </a:solidFill>
            <a:ln>
              <a:solidFill>
                <a:schemeClr val="accent6">
                  <a:lumMod val="50000"/>
                </a:schemeClr>
              </a:solid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lvl="0" algn="ctr" defTabSz="444500">
                <a:lnSpc>
                  <a:spcPct val="125000"/>
                </a:lnSpc>
                <a:spcBef>
                  <a:spcPct val="0"/>
                </a:spcBef>
                <a:spcAft>
                  <a:spcPts val="600"/>
                </a:spcAft>
              </a:pPr>
              <a:r>
                <a:rPr lang="en-GB" sz="1200" b="1" kern="1200" dirty="0">
                  <a:solidFill>
                    <a:schemeClr val="bg1"/>
                  </a:solidFill>
                  <a:latin typeface="Century Gothic" panose="020B0502020202020204" pitchFamily="34" charset="0"/>
                </a:rPr>
                <a:t>Family Health</a:t>
              </a:r>
            </a:p>
          </p:txBody>
        </p:sp>
        <p:sp>
          <p:nvSpPr>
            <p:cNvPr id="19" name="Freeform 18"/>
            <p:cNvSpPr/>
            <p:nvPr/>
          </p:nvSpPr>
          <p:spPr>
            <a:xfrm>
              <a:off x="8999389" y="2796627"/>
              <a:ext cx="1220556" cy="2852226"/>
            </a:xfrm>
            <a:custGeom>
              <a:avLst/>
              <a:gdLst>
                <a:gd name="connsiteX0" fmla="*/ 0 w 1220556"/>
                <a:gd name="connsiteY0" fmla="*/ 0 h 2852226"/>
                <a:gd name="connsiteX1" fmla="*/ 1220556 w 1220556"/>
                <a:gd name="connsiteY1" fmla="*/ 0 h 2852226"/>
                <a:gd name="connsiteX2" fmla="*/ 1220556 w 1220556"/>
                <a:gd name="connsiteY2" fmla="*/ 2852226 h 2852226"/>
                <a:gd name="connsiteX3" fmla="*/ 0 w 1220556"/>
                <a:gd name="connsiteY3" fmla="*/ 2852226 h 2852226"/>
                <a:gd name="connsiteX4" fmla="*/ 0 w 1220556"/>
                <a:gd name="connsiteY4" fmla="*/ 0 h 28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556" h="2852226">
                  <a:moveTo>
                    <a:pt x="0" y="0"/>
                  </a:moveTo>
                  <a:lnTo>
                    <a:pt x="1220556" y="0"/>
                  </a:lnTo>
                  <a:lnTo>
                    <a:pt x="1220556" y="2852226"/>
                  </a:lnTo>
                  <a:lnTo>
                    <a:pt x="0" y="2852226"/>
                  </a:lnTo>
                  <a:lnTo>
                    <a:pt x="0" y="0"/>
                  </a:lnTo>
                  <a:close/>
                </a:path>
              </a:pathLst>
            </a:custGeom>
            <a:solidFill>
              <a:schemeClr val="accent6">
                <a:lumMod val="20000"/>
                <a:lumOff val="80000"/>
                <a:alpha val="90000"/>
              </a:schemeClr>
            </a:solidFill>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57150" lvl="1" indent="-57150" algn="l" defTabSz="444500">
                <a:lnSpc>
                  <a:spcPct val="125000"/>
                </a:lnSpc>
                <a:spcBef>
                  <a:spcPct val="0"/>
                </a:spcBef>
                <a:spcAft>
                  <a:spcPts val="600"/>
                </a:spcAft>
                <a:buChar char="••"/>
              </a:pPr>
              <a:r>
                <a:rPr lang="en-GB" sz="1000" b="1" kern="1200" dirty="0">
                  <a:solidFill>
                    <a:srgbClr val="7030A0"/>
                  </a:solidFill>
                  <a:latin typeface="Century Gothic" panose="020B0502020202020204" pitchFamily="34" charset="0"/>
                </a:rPr>
                <a:t> Family Health</a:t>
              </a:r>
            </a:p>
            <a:p>
              <a:pPr marL="57150" lvl="1" indent="-57150" algn="l" defTabSz="444500">
                <a:lnSpc>
                  <a:spcPct val="125000"/>
                </a:lnSpc>
                <a:spcBef>
                  <a:spcPct val="0"/>
                </a:spcBef>
                <a:spcAft>
                  <a:spcPts val="600"/>
                </a:spcAft>
                <a:buChar char="••"/>
              </a:pPr>
              <a:r>
                <a:rPr lang="en-GB" altLang="en-US" sz="1000" kern="1200" dirty="0">
                  <a:solidFill>
                    <a:srgbClr val="7030A0"/>
                  </a:solidFill>
                  <a:latin typeface="Century Gothic" panose="020B0502020202020204" pitchFamily="34" charset="0"/>
                </a:rPr>
                <a:t>The school nurse supports families with a range of issues including dietary advice, sleep and bedtime routines.</a:t>
              </a:r>
              <a:endParaRPr lang="en-GB" sz="1000" kern="1200" dirty="0">
                <a:solidFill>
                  <a:srgbClr val="7030A0"/>
                </a:solidFill>
                <a:latin typeface="Century Gothic" panose="020B0502020202020204" pitchFamily="34" charset="0"/>
              </a:endParaRPr>
            </a:p>
          </p:txBody>
        </p:sp>
      </p:grpSp>
      <p:pic>
        <p:nvPicPr>
          <p:cNvPr id="43013" name="Picture 15">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Callout 5"/>
          <p:cNvSpPr/>
          <p:nvPr/>
        </p:nvSpPr>
        <p:spPr>
          <a:xfrm>
            <a:off x="6152606" y="4427538"/>
            <a:ext cx="3488282" cy="2119312"/>
          </a:xfrm>
          <a:prstGeom prst="wedgeEllipseCallout">
            <a:avLst>
              <a:gd name="adj1" fmla="val 60682"/>
              <a:gd name="adj2" fmla="val -42225"/>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2400" b="1" dirty="0">
                <a:solidFill>
                  <a:schemeClr val="bg1"/>
                </a:solidFill>
                <a:latin typeface="Century Gothic" panose="020B0502020202020204" pitchFamily="34" charset="0"/>
              </a:rPr>
              <a:t>How do I know how well my child is doing?</a:t>
            </a:r>
          </a:p>
        </p:txBody>
      </p:sp>
      <p:pic>
        <p:nvPicPr>
          <p:cNvPr id="44035"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28288" y="4025900"/>
            <a:ext cx="1584325"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a:hlinkClick r:id="rId3" action="ppaction://hlinksldjump"/>
          </p:cNvPr>
          <p:cNvSpPr/>
          <p:nvPr/>
        </p:nvSpPr>
        <p:spPr>
          <a:xfrm>
            <a:off x="790575" y="922338"/>
            <a:ext cx="2971800" cy="2957512"/>
          </a:xfrm>
          <a:prstGeom prst="roundRect">
            <a:avLst/>
          </a:prstGeom>
          <a:solidFill>
            <a:schemeClr val="accent6">
              <a:lumMod val="40000"/>
              <a:lumOff val="60000"/>
            </a:schemeClr>
          </a:solidFill>
          <a:ln>
            <a:solidFill>
              <a:schemeClr val="accent6">
                <a:lumMod val="50000"/>
              </a:schemeClr>
            </a:solidFill>
          </a:ln>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Aft>
                <a:spcPts val="0"/>
              </a:spcAft>
              <a:defRPr/>
            </a:pPr>
            <a:r>
              <a:rPr lang="en-GB" altLang="en-US" sz="2200" dirty="0">
                <a:solidFill>
                  <a:srgbClr val="000000"/>
                </a:solidFill>
                <a:latin typeface="Century Gothic" panose="020B0502020202020204" pitchFamily="34" charset="0"/>
              </a:rPr>
              <a:t>How do you make sure that the SEND support is helping my child make progress?</a:t>
            </a:r>
          </a:p>
        </p:txBody>
      </p:sp>
      <p:sp>
        <p:nvSpPr>
          <p:cNvPr id="16" name="Rounded Rectangle 15">
            <a:hlinkClick r:id="rId4" action="ppaction://hlinksldjump"/>
          </p:cNvPr>
          <p:cNvSpPr/>
          <p:nvPr/>
        </p:nvSpPr>
        <p:spPr>
          <a:xfrm>
            <a:off x="8542338" y="922338"/>
            <a:ext cx="2971800" cy="2957512"/>
          </a:xfrm>
          <a:prstGeom prst="roundRect">
            <a:avLst/>
          </a:prstGeom>
          <a:solidFill>
            <a:schemeClr val="accent6">
              <a:lumMod val="40000"/>
              <a:lumOff val="60000"/>
            </a:schemeClr>
          </a:solidFill>
          <a:ln>
            <a:solidFill>
              <a:schemeClr val="accent6">
                <a:lumMod val="50000"/>
              </a:schemeClr>
            </a:solidFill>
          </a:ln>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Aft>
                <a:spcPts val="0"/>
              </a:spcAft>
              <a:defRPr/>
            </a:pPr>
            <a:r>
              <a:rPr lang="en-GB" altLang="en-US" sz="2200" dirty="0">
                <a:solidFill>
                  <a:srgbClr val="000000"/>
                </a:solidFill>
                <a:latin typeface="Century Gothic" panose="020B0502020202020204" pitchFamily="34" charset="0"/>
              </a:rPr>
              <a:t>How will you support my child when they start at your school or move to a new class or school?</a:t>
            </a:r>
          </a:p>
        </p:txBody>
      </p:sp>
      <p:sp>
        <p:nvSpPr>
          <p:cNvPr id="17" name="Rounded Rectangle 16">
            <a:hlinkClick r:id="rId5" action="ppaction://hlinksldjump"/>
          </p:cNvPr>
          <p:cNvSpPr/>
          <p:nvPr/>
        </p:nvSpPr>
        <p:spPr>
          <a:xfrm>
            <a:off x="4665663" y="922338"/>
            <a:ext cx="2971800" cy="2957512"/>
          </a:xfrm>
          <a:prstGeom prst="roundRect">
            <a:avLst/>
          </a:prstGeom>
          <a:solidFill>
            <a:schemeClr val="accent6">
              <a:lumMod val="40000"/>
              <a:lumOff val="60000"/>
            </a:schemeClr>
          </a:solidFill>
          <a:ln>
            <a:solidFill>
              <a:schemeClr val="accent6">
                <a:lumMod val="50000"/>
              </a:schemeClr>
            </a:solidFill>
          </a:ln>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Aft>
                <a:spcPts val="0"/>
              </a:spcAft>
              <a:defRPr/>
            </a:pPr>
            <a:r>
              <a:rPr lang="en-GB" altLang="en-US" sz="2200" dirty="0">
                <a:solidFill>
                  <a:srgbClr val="000000"/>
                </a:solidFill>
                <a:latin typeface="Century Gothic" panose="020B0502020202020204" pitchFamily="34" charset="0"/>
              </a:rPr>
              <a:t>Who should I contact if I am concerned about my child’s progress?</a:t>
            </a:r>
          </a:p>
        </p:txBody>
      </p:sp>
      <p:pic>
        <p:nvPicPr>
          <p:cNvPr id="44040" name="Picture 8">
            <a:hlinkClick r:id="rId6" action="ppaction://hlinksldjump"/>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266338" y="133351"/>
            <a:ext cx="4971868" cy="434974"/>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latin typeface="Century Gothic" panose="020B0502020202020204" pitchFamily="34" charset="0"/>
              </a:rPr>
              <a:t>Aspire… Achieve… Thrive…</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373" y="39687"/>
            <a:ext cx="10058400" cy="870857"/>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sz="2400" b="1" dirty="0">
                <a:solidFill>
                  <a:srgbClr val="000000"/>
                </a:solidFill>
                <a:latin typeface="Century Gothic" panose="020B0502020202020204" pitchFamily="34" charset="0"/>
              </a:rPr>
              <a:t>How will you support my child when they start at your school or move to a new class or school?</a:t>
            </a:r>
          </a:p>
        </p:txBody>
      </p:sp>
      <p:sp>
        <p:nvSpPr>
          <p:cNvPr id="3" name="Content Placeholder 2"/>
          <p:cNvSpPr>
            <a:spLocks noGrp="1"/>
          </p:cNvSpPr>
          <p:nvPr>
            <p:ph idx="1"/>
          </p:nvPr>
        </p:nvSpPr>
        <p:spPr>
          <a:xfrm>
            <a:off x="451258" y="1165702"/>
            <a:ext cx="11405462" cy="2039051"/>
          </a:xfrm>
        </p:spPr>
        <p:txBody>
          <a:bodyPr rtlCol="0">
            <a:noAutofit/>
          </a:bodyPr>
          <a:lstStyle/>
          <a:p>
            <a:pPr marL="0" indent="0" fontAlgn="auto">
              <a:lnSpc>
                <a:spcPct val="145000"/>
              </a:lnSpc>
              <a:spcAft>
                <a:spcPts val="0"/>
              </a:spcAft>
              <a:buFont typeface="Arial" panose="020B0604020202020204" pitchFamily="34" charset="0"/>
              <a:buNone/>
              <a:defRPr/>
            </a:pPr>
            <a:r>
              <a:rPr lang="en-GB" sz="2000" dirty="0">
                <a:solidFill>
                  <a:srgbClr val="9900FF"/>
                </a:solidFill>
                <a:latin typeface="Century Gothic" panose="020B0502020202020204" pitchFamily="34" charset="0"/>
              </a:rPr>
              <a:t>We are very aware that moving to a new class or school can be a time of worry and anxiety for children and their families.  We believe the key ingredient to a successful transition is communication. All staff at Sawley Junior School are committed to making any move smooth and successful.</a:t>
            </a:r>
          </a:p>
          <a:p>
            <a:pPr marL="0" indent="0" fontAlgn="auto">
              <a:lnSpc>
                <a:spcPct val="145000"/>
              </a:lnSpc>
              <a:spcAft>
                <a:spcPts val="0"/>
              </a:spcAft>
              <a:buFont typeface="Arial" panose="020B0604020202020204" pitchFamily="34" charset="0"/>
              <a:buNone/>
              <a:defRPr/>
            </a:pPr>
            <a:r>
              <a:rPr lang="en-GB" sz="2000" dirty="0">
                <a:solidFill>
                  <a:srgbClr val="9900FF"/>
                </a:solidFill>
                <a:latin typeface="Century Gothic" panose="020B0502020202020204" pitchFamily="34" charset="0"/>
              </a:rPr>
              <a:t>At any transition point, we will liaise with external agencies who work closely with children or their families to plan successful transitions.</a:t>
            </a:r>
          </a:p>
        </p:txBody>
      </p:sp>
      <p:pic>
        <p:nvPicPr>
          <p:cNvPr id="45060" name="Picture 3">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hlinkClick r:id="rId4" action="ppaction://hlinksldjump"/>
          </p:cNvPr>
          <p:cNvSpPr/>
          <p:nvPr/>
        </p:nvSpPr>
        <p:spPr>
          <a:xfrm>
            <a:off x="4829742" y="4405179"/>
            <a:ext cx="1790700" cy="1573348"/>
          </a:xfrm>
          <a:prstGeom prst="ellipse">
            <a:avLst/>
          </a:prstGeom>
          <a:solidFill>
            <a:srgbClr val="C8A3FF"/>
          </a:solidFill>
          <a:ln>
            <a:solidFill>
              <a:srgbClr val="66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accent6">
                    <a:lumMod val="50000"/>
                  </a:schemeClr>
                </a:solidFill>
                <a:latin typeface="Century Gothic" panose="020B0502020202020204" pitchFamily="34" charset="0"/>
              </a:rPr>
              <a:t>Moving class</a:t>
            </a:r>
          </a:p>
        </p:txBody>
      </p:sp>
      <p:sp>
        <p:nvSpPr>
          <p:cNvPr id="8" name="Oval 7">
            <a:hlinkClick r:id="rId5" action="ppaction://hlinksldjump"/>
          </p:cNvPr>
          <p:cNvSpPr/>
          <p:nvPr/>
        </p:nvSpPr>
        <p:spPr>
          <a:xfrm>
            <a:off x="1297475" y="4389440"/>
            <a:ext cx="1790700" cy="1589087"/>
          </a:xfrm>
          <a:prstGeom prst="ellipse">
            <a:avLst/>
          </a:prstGeom>
          <a:solidFill>
            <a:srgbClr val="C8A3FF"/>
          </a:solidFill>
          <a:ln>
            <a:solidFill>
              <a:srgbClr val="66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accent6">
                    <a:lumMod val="50000"/>
                  </a:schemeClr>
                </a:solidFill>
                <a:latin typeface="Century Gothic" panose="020B0502020202020204" pitchFamily="34" charset="0"/>
              </a:rPr>
              <a:t>Moving from Sawley Infants</a:t>
            </a:r>
          </a:p>
        </p:txBody>
      </p:sp>
      <p:sp>
        <p:nvSpPr>
          <p:cNvPr id="9" name="Oval 8">
            <a:hlinkClick r:id="rId6" action="ppaction://hlinksldjump"/>
          </p:cNvPr>
          <p:cNvSpPr/>
          <p:nvPr/>
        </p:nvSpPr>
        <p:spPr>
          <a:xfrm>
            <a:off x="8362009" y="4389439"/>
            <a:ext cx="1790700" cy="1589087"/>
          </a:xfrm>
          <a:prstGeom prst="ellipse">
            <a:avLst/>
          </a:prstGeom>
          <a:solidFill>
            <a:srgbClr val="C8A3FF"/>
          </a:solidFill>
          <a:ln>
            <a:solidFill>
              <a:srgbClr val="66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accent6">
                    <a:lumMod val="50000"/>
                  </a:schemeClr>
                </a:solidFill>
                <a:latin typeface="Century Gothic" panose="020B0502020202020204" pitchFamily="34" charset="0"/>
              </a:rPr>
              <a:t>Moving to another setting</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511312" y="62048"/>
            <a:ext cx="10058400" cy="64425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Century Gothic" panose="020B0502020202020204" pitchFamily="34" charset="0"/>
              </a:rPr>
              <a:t>Moving Class</a:t>
            </a:r>
          </a:p>
        </p:txBody>
      </p:sp>
      <p:sp>
        <p:nvSpPr>
          <p:cNvPr id="3" name="Content Placeholder 2"/>
          <p:cNvSpPr>
            <a:spLocks noGrp="1"/>
          </p:cNvSpPr>
          <p:nvPr>
            <p:ph idx="1"/>
          </p:nvPr>
        </p:nvSpPr>
        <p:spPr>
          <a:xfrm>
            <a:off x="511312" y="1442402"/>
            <a:ext cx="11101568" cy="42291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45000"/>
              </a:lnSpc>
              <a:spcAft>
                <a:spcPts val="0"/>
              </a:spcAft>
              <a:buNone/>
            </a:pPr>
            <a:r>
              <a:rPr lang="en-GB" sz="2000" dirty="0">
                <a:solidFill>
                  <a:schemeClr val="accent6">
                    <a:lumMod val="50000"/>
                  </a:schemeClr>
                </a:solidFill>
                <a:latin typeface="Century Gothic" panose="020B0502020202020204" pitchFamily="34" charset="0"/>
              </a:rPr>
              <a:t>When a child is moving within Sawley Junior School, staff meet to ensure appropriate information is shared about each individual child and more detailed information about children with SEND.  Any targets, assessments and other relevant information is passed on to the next teacher.  This can also be done in partnership with parents/ carers and external agencies if required.   </a:t>
            </a:r>
          </a:p>
          <a:p>
            <a:pPr marL="0" indent="0" fontAlgn="auto">
              <a:lnSpc>
                <a:spcPct val="145000"/>
              </a:lnSpc>
              <a:spcAft>
                <a:spcPts val="0"/>
              </a:spcAft>
              <a:buNone/>
            </a:pPr>
            <a:r>
              <a:rPr lang="en-GB" sz="2000" dirty="0">
                <a:solidFill>
                  <a:schemeClr val="accent6">
                    <a:lumMod val="50000"/>
                  </a:schemeClr>
                </a:solidFill>
                <a:latin typeface="Century Gothic" panose="020B0502020202020204" pitchFamily="34" charset="0"/>
              </a:rPr>
              <a:t>All children have a visits to their new class on All Change Day. Some children may benefit from extra transition support and this will be based on individual needs. </a:t>
            </a:r>
          </a:p>
        </p:txBody>
      </p:sp>
      <p:pic>
        <p:nvPicPr>
          <p:cNvPr id="48132"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975850" y="4178300"/>
            <a:ext cx="2160588" cy="229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3" name="Picture 5">
            <a:hlinkClick r:id="rId3" action="ppaction://hlinksldjump"/>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a:xfrm>
            <a:off x="399008" y="-569913"/>
            <a:ext cx="10058400" cy="12192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Century Gothic" panose="020B0502020202020204" pitchFamily="34" charset="0"/>
              </a:rPr>
              <a:t>Moving from Sawley Infants</a:t>
            </a:r>
          </a:p>
        </p:txBody>
      </p:sp>
      <p:sp>
        <p:nvSpPr>
          <p:cNvPr id="49155" name="Content Placeholder 2"/>
          <p:cNvSpPr>
            <a:spLocks noGrp="1"/>
          </p:cNvSpPr>
          <p:nvPr>
            <p:ph idx="1"/>
          </p:nvPr>
        </p:nvSpPr>
        <p:spPr>
          <a:xfrm>
            <a:off x="100445" y="1208427"/>
            <a:ext cx="11000511" cy="3505654"/>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45000"/>
              </a:lnSpc>
              <a:spcAft>
                <a:spcPts val="0"/>
              </a:spcAft>
              <a:buNone/>
            </a:pPr>
            <a:r>
              <a:rPr lang="en-GB" altLang="en-US" sz="2000" dirty="0">
                <a:solidFill>
                  <a:schemeClr val="accent6">
                    <a:lumMod val="50000"/>
                  </a:schemeClr>
                </a:solidFill>
                <a:latin typeface="Century Gothic" panose="020B0502020202020204" pitchFamily="34" charset="0"/>
              </a:rPr>
              <a:t>The SENDCos at both schools meet regularly throughout the year to discuss children’s needs and share good practice.  </a:t>
            </a:r>
          </a:p>
          <a:p>
            <a:pPr marL="0" indent="0" fontAlgn="auto">
              <a:lnSpc>
                <a:spcPct val="145000"/>
              </a:lnSpc>
              <a:spcAft>
                <a:spcPts val="0"/>
              </a:spcAft>
              <a:buNone/>
            </a:pPr>
            <a:r>
              <a:rPr lang="en-GB" altLang="en-US" sz="2000" dirty="0">
                <a:solidFill>
                  <a:schemeClr val="accent6">
                    <a:lumMod val="50000"/>
                  </a:schemeClr>
                </a:solidFill>
                <a:latin typeface="Century Gothic" panose="020B0502020202020204" pitchFamily="34" charset="0"/>
              </a:rPr>
              <a:t>Key staff in Year 2 and 3 meet to ensure appropriate information is shared about each individual child and more detailed information about children with SEND.  Any targets, assessments and other relevant information is passed on to the next teacher. </a:t>
            </a:r>
          </a:p>
          <a:p>
            <a:pPr marL="0" indent="0" fontAlgn="auto">
              <a:lnSpc>
                <a:spcPct val="145000"/>
              </a:lnSpc>
              <a:spcAft>
                <a:spcPts val="0"/>
              </a:spcAft>
              <a:buNone/>
            </a:pPr>
            <a:r>
              <a:rPr lang="en-GB" altLang="en-US" sz="2000" dirty="0">
                <a:solidFill>
                  <a:schemeClr val="accent6">
                    <a:lumMod val="50000"/>
                  </a:schemeClr>
                </a:solidFill>
                <a:latin typeface="Century Gothic" panose="020B0502020202020204" pitchFamily="34" charset="0"/>
              </a:rPr>
              <a:t>Both SENDCos will have a joint meeting with parents, if the parents or school feel this would be beneficial. Where possible we will be present for Summer term review meetings for additional transition opportunities. </a:t>
            </a:r>
          </a:p>
        </p:txBody>
      </p:sp>
      <p:pic>
        <p:nvPicPr>
          <p:cNvPr id="49156"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07600" y="3768725"/>
            <a:ext cx="1947863"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7" name="Picture 5">
            <a:hlinkClick r:id="rId3" action="ppaction://hlinksldjump"/>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429487" y="165461"/>
            <a:ext cx="10058400" cy="557349"/>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Century Gothic" panose="020B0502020202020204" pitchFamily="34" charset="0"/>
              </a:rPr>
              <a:t>Moving to another setting</a:t>
            </a:r>
          </a:p>
        </p:txBody>
      </p:sp>
      <p:sp>
        <p:nvSpPr>
          <p:cNvPr id="50179" name="Content Placeholder 2"/>
          <p:cNvSpPr>
            <a:spLocks noGrp="1"/>
          </p:cNvSpPr>
          <p:nvPr>
            <p:ph idx="1"/>
          </p:nvPr>
        </p:nvSpPr>
        <p:spPr>
          <a:xfrm>
            <a:off x="508000" y="1752600"/>
            <a:ext cx="10281920" cy="274102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45000"/>
              </a:lnSpc>
              <a:spcAft>
                <a:spcPts val="0"/>
              </a:spcAft>
              <a:buNone/>
            </a:pPr>
            <a:r>
              <a:rPr lang="en-GB" altLang="en-US" dirty="0">
                <a:solidFill>
                  <a:schemeClr val="accent6">
                    <a:lumMod val="50000"/>
                  </a:schemeClr>
                </a:solidFill>
                <a:latin typeface="Century Gothic" panose="020B0502020202020204" pitchFamily="34" charset="0"/>
              </a:rPr>
              <a:t>The SENDCo/ Headteacher will speak to the new school to ensure they are aware of the support needed. </a:t>
            </a:r>
          </a:p>
          <a:p>
            <a:pPr marL="0" indent="0" fontAlgn="auto">
              <a:lnSpc>
                <a:spcPct val="145000"/>
              </a:lnSpc>
              <a:spcAft>
                <a:spcPts val="0"/>
              </a:spcAft>
              <a:buNone/>
            </a:pPr>
            <a:r>
              <a:rPr lang="en-GB" altLang="en-US" dirty="0">
                <a:solidFill>
                  <a:schemeClr val="accent6">
                    <a:lumMod val="50000"/>
                  </a:schemeClr>
                </a:solidFill>
                <a:latin typeface="Century Gothic" panose="020B0502020202020204" pitchFamily="34" charset="0"/>
              </a:rPr>
              <a:t>We will seek transition meetings where appropriate so that families and children can meet staff and visit the new environment.</a:t>
            </a:r>
          </a:p>
          <a:p>
            <a:pPr marL="0" indent="0" fontAlgn="auto">
              <a:lnSpc>
                <a:spcPct val="145000"/>
              </a:lnSpc>
              <a:spcAft>
                <a:spcPts val="0"/>
              </a:spcAft>
              <a:buNone/>
            </a:pPr>
            <a:r>
              <a:rPr lang="en-GB" altLang="en-US" dirty="0">
                <a:solidFill>
                  <a:schemeClr val="accent6">
                    <a:lumMod val="50000"/>
                  </a:schemeClr>
                </a:solidFill>
                <a:latin typeface="Century Gothic" panose="020B0502020202020204" pitchFamily="34" charset="0"/>
              </a:rPr>
              <a:t>Staff in the new school may visit our school to see your child in a familiar setting. </a:t>
            </a:r>
          </a:p>
        </p:txBody>
      </p:sp>
      <p:pic>
        <p:nvPicPr>
          <p:cNvPr id="50180"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48913" y="3983038"/>
            <a:ext cx="1549400"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1" name="Picture 5">
            <a:hlinkClick r:id="rId3" action="ppaction://hlinksldjump"/>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a:xfrm>
            <a:off x="466124" y="378372"/>
            <a:ext cx="10058400" cy="53602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Century Gothic" panose="020B0502020202020204" pitchFamily="34" charset="0"/>
              </a:rPr>
              <a:t>Who should I contact to find out about other support and services?</a:t>
            </a:r>
          </a:p>
        </p:txBody>
      </p:sp>
      <p:sp>
        <p:nvSpPr>
          <p:cNvPr id="51203" name="Content Placeholder 2"/>
          <p:cNvSpPr>
            <a:spLocks noGrp="1"/>
          </p:cNvSpPr>
          <p:nvPr>
            <p:ph idx="1"/>
          </p:nvPr>
        </p:nvSpPr>
        <p:spPr>
          <a:xfrm>
            <a:off x="208280" y="1450340"/>
            <a:ext cx="11775439" cy="482346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0" indent="0" fontAlgn="auto">
              <a:lnSpc>
                <a:spcPct val="145000"/>
              </a:lnSpc>
              <a:spcAft>
                <a:spcPts val="0"/>
              </a:spcAft>
              <a:buNone/>
            </a:pPr>
            <a:r>
              <a:rPr lang="en-GB" altLang="en-US" sz="2000" dirty="0">
                <a:solidFill>
                  <a:schemeClr val="accent6">
                    <a:lumMod val="50000"/>
                  </a:schemeClr>
                </a:solidFill>
                <a:latin typeface="Century Gothic" panose="020B0502020202020204" pitchFamily="34" charset="0"/>
              </a:rPr>
              <a:t>There are a number of other support services available to families of children with SEND.  Please contact our SENDCo for further information. </a:t>
            </a:r>
          </a:p>
          <a:p>
            <a:pPr marL="0" indent="0" fontAlgn="auto">
              <a:lnSpc>
                <a:spcPct val="145000"/>
              </a:lnSpc>
              <a:spcAft>
                <a:spcPts val="0"/>
              </a:spcAft>
              <a:buNone/>
            </a:pPr>
            <a:r>
              <a:rPr lang="en-GB" altLang="en-US" sz="2000" dirty="0">
                <a:solidFill>
                  <a:schemeClr val="accent6">
                    <a:lumMod val="50000"/>
                  </a:schemeClr>
                </a:solidFill>
                <a:latin typeface="Century Gothic" panose="020B0502020202020204" pitchFamily="34" charset="0"/>
              </a:rPr>
              <a:t>Derbyshire's Local Offer provides information on education, health and social care services available to children and young people with SEND and their families. </a:t>
            </a:r>
            <a:r>
              <a:rPr lang="en-GB" altLang="en-US" sz="2000" dirty="0">
                <a:solidFill>
                  <a:schemeClr val="accent6">
                    <a:lumMod val="50000"/>
                  </a:schemeClr>
                </a:solidFill>
                <a:latin typeface="Century Gothic" panose="020B0502020202020204" pitchFamily="34" charset="0"/>
                <a:hlinkClick r:id="rId2">
                  <a:extLst>
                    <a:ext uri="{A12FA001-AC4F-418D-AE19-62706E023703}">
                      <ahyp:hlinkClr xmlns:ahyp="http://schemas.microsoft.com/office/drawing/2018/hyperlinkcolor" val="tx"/>
                    </a:ext>
                  </a:extLst>
                </a:hlinkClick>
              </a:rPr>
              <a:t>Local Offer website </a:t>
            </a:r>
            <a:r>
              <a:rPr lang="en-GB" altLang="en-US" sz="2000" dirty="0">
                <a:solidFill>
                  <a:schemeClr val="accent6">
                    <a:lumMod val="50000"/>
                  </a:schemeClr>
                </a:solidFill>
                <a:latin typeface="Century Gothic" panose="020B0502020202020204" pitchFamily="34" charset="0"/>
              </a:rPr>
              <a:t>and information about services that may be available to you and is published here: </a:t>
            </a:r>
            <a:r>
              <a:rPr lang="en-GB" altLang="en-US" sz="2000" dirty="0">
                <a:solidFill>
                  <a:schemeClr val="accent6">
                    <a:lumMod val="50000"/>
                  </a:schemeClr>
                </a:solidFill>
                <a:latin typeface="Century Gothic" panose="020B0502020202020204" pitchFamily="34" charset="0"/>
                <a:hlinkClick r:id="rId3">
                  <a:extLst>
                    <a:ext uri="{A12FA001-AC4F-418D-AE19-62706E023703}">
                      <ahyp:hlinkClr xmlns:ahyp="http://schemas.microsoft.com/office/drawing/2018/hyperlinkcolor" val="tx"/>
                    </a:ext>
                  </a:extLst>
                </a:hlinkClick>
              </a:rPr>
              <a:t>https://localoffer.derbyshire.gov.uk/#!/directory</a:t>
            </a:r>
            <a:r>
              <a:rPr lang="en-GB" altLang="en-US" sz="2000" dirty="0">
                <a:solidFill>
                  <a:schemeClr val="accent6">
                    <a:lumMod val="50000"/>
                  </a:schemeClr>
                </a:solidFill>
                <a:latin typeface="Century Gothic" panose="020B0502020202020204" pitchFamily="34" charset="0"/>
              </a:rPr>
              <a:t> </a:t>
            </a:r>
          </a:p>
          <a:p>
            <a:pPr marL="0" indent="0" fontAlgn="auto">
              <a:lnSpc>
                <a:spcPct val="145000"/>
              </a:lnSpc>
              <a:spcAft>
                <a:spcPts val="0"/>
              </a:spcAft>
              <a:buNone/>
            </a:pPr>
            <a:r>
              <a:rPr lang="en-GB" altLang="en-US" sz="2000" dirty="0">
                <a:solidFill>
                  <a:schemeClr val="accent6">
                    <a:lumMod val="50000"/>
                  </a:schemeClr>
                </a:solidFill>
                <a:latin typeface="Century Gothic" panose="020B0502020202020204" pitchFamily="34" charset="0"/>
              </a:rPr>
              <a:t>Our contribution to the local offer is: </a:t>
            </a:r>
            <a:r>
              <a:rPr lang="en-GB" altLang="en-US" sz="2000" dirty="0">
                <a:solidFill>
                  <a:schemeClr val="accent6">
                    <a:lumMod val="50000"/>
                  </a:schemeClr>
                </a:solidFill>
                <a:latin typeface="Century Gothic" panose="020B0502020202020204" pitchFamily="34" charset="0"/>
                <a:hlinkClick r:id="rId4">
                  <a:extLst>
                    <a:ext uri="{A12FA001-AC4F-418D-AE19-62706E023703}">
                      <ahyp:hlinkClr xmlns:ahyp="http://schemas.microsoft.com/office/drawing/2018/hyperlinkcolor" val="tx"/>
                    </a:ext>
                  </a:extLst>
                </a:hlinkClick>
              </a:rPr>
              <a:t>https://www.sawleyjunior.co.uk/special-educational-needs-and-disabilities/</a:t>
            </a:r>
            <a:endParaRPr lang="en-GB" altLang="en-US" sz="2000" dirty="0">
              <a:solidFill>
                <a:schemeClr val="accent6">
                  <a:lumMod val="50000"/>
                </a:schemeClr>
              </a:solidFill>
              <a:latin typeface="Century Gothic" panose="020B0502020202020204" pitchFamily="34" charset="0"/>
            </a:endParaRPr>
          </a:p>
        </p:txBody>
      </p:sp>
      <p:pic>
        <p:nvPicPr>
          <p:cNvPr id="51204" name="Picture 3">
            <a:hlinkClick r:id="rId5" action="ppaction://hlinksldjump"/>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392551" y="350672"/>
            <a:ext cx="10058400" cy="51117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r>
              <a:rPr lang="en-GB" altLang="en-US" sz="2400" b="1" dirty="0">
                <a:solidFill>
                  <a:srgbClr val="000000"/>
                </a:solidFill>
                <a:latin typeface="Century Gothic" panose="020B0502020202020204" pitchFamily="34" charset="0"/>
              </a:rPr>
              <a:t>Who should I contact if I am concerned about my child’s progress?</a:t>
            </a:r>
          </a:p>
        </p:txBody>
      </p:sp>
      <p:pic>
        <p:nvPicPr>
          <p:cNvPr id="52228" name="Content Placeholder 14"/>
          <p:cNvPicPr>
            <a:picLocks noGrp="1" noChangeAspect="1"/>
          </p:cNvPicPr>
          <p:nvPr>
            <p:ph sz="half" idx="2"/>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667626" y="2958169"/>
            <a:ext cx="1692275" cy="1692275"/>
          </a:xfrm>
        </p:spPr>
      </p:pic>
      <p:sp>
        <p:nvSpPr>
          <p:cNvPr id="52229" name="Text Placeholder 10"/>
          <p:cNvSpPr>
            <a:spLocks noGrp="1"/>
          </p:cNvSpPr>
          <p:nvPr>
            <p:ph type="body" sz="quarter" idx="3"/>
          </p:nvPr>
        </p:nvSpPr>
        <p:spPr>
          <a:xfrm>
            <a:off x="8296495" y="3390654"/>
            <a:ext cx="2827118" cy="623395"/>
          </a:xfrm>
        </p:spPr>
        <p:txBody>
          <a:bodyPr anchor="ctr"/>
          <a:lstStyle/>
          <a:p>
            <a:pPr>
              <a:spcBef>
                <a:spcPct val="0"/>
              </a:spcBef>
            </a:pPr>
            <a:r>
              <a:rPr lang="en-GB" altLang="en-US" dirty="0">
                <a:solidFill>
                  <a:schemeClr val="accent6">
                    <a:lumMod val="75000"/>
                  </a:schemeClr>
                </a:solidFill>
                <a:latin typeface="Century Gothic" panose="020B0502020202020204" pitchFamily="34" charset="0"/>
              </a:rPr>
              <a:t>0115 973 3626</a:t>
            </a:r>
          </a:p>
        </p:txBody>
      </p:sp>
      <p:pic>
        <p:nvPicPr>
          <p:cNvPr id="52230" name="Content Placeholder 12"/>
          <p:cNvPicPr>
            <a:picLocks noGrp="1" noChangeAspect="1"/>
          </p:cNvPicPr>
          <p:nvPr>
            <p:ph sz="quarter" idx="4"/>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8121" t="5106" r="7370" b="5280"/>
          <a:stretch>
            <a:fillRect/>
          </a:stretch>
        </p:blipFill>
        <p:spPr>
          <a:xfrm>
            <a:off x="6515375" y="2945551"/>
            <a:ext cx="1701800" cy="1692275"/>
          </a:xfrm>
        </p:spPr>
      </p:pic>
      <p:sp>
        <p:nvSpPr>
          <p:cNvPr id="52231" name="Rectangle 13"/>
          <p:cNvSpPr>
            <a:spLocks noChangeArrowheads="1"/>
          </p:cNvSpPr>
          <p:nvPr/>
        </p:nvSpPr>
        <p:spPr bwMode="auto">
          <a:xfrm>
            <a:off x="466123" y="958683"/>
            <a:ext cx="11474328" cy="197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fontAlgn="auto">
              <a:lnSpc>
                <a:spcPct val="145000"/>
              </a:lnSpc>
              <a:spcBef>
                <a:spcPts val="1800"/>
              </a:spcBef>
              <a:spcAft>
                <a:spcPts val="0"/>
              </a:spcAft>
              <a:buFont typeface="Arial" panose="020B0604020202020204" pitchFamily="34" charset="0"/>
              <a:buNone/>
            </a:pPr>
            <a:r>
              <a:rPr lang="en-GB" altLang="en-US" dirty="0">
                <a:solidFill>
                  <a:schemeClr val="accent6">
                    <a:lumMod val="50000"/>
                  </a:schemeClr>
                </a:solidFill>
                <a:latin typeface="Century Gothic" panose="020B0502020202020204" pitchFamily="34" charset="0"/>
              </a:rPr>
              <a:t>If you are concerned about your child, your first point of contact should always be your child’s class teacher as they know your child the best.  The class teacher will then liaise with the SENDCo if they feel that additional support would be of benefit.</a:t>
            </a:r>
          </a:p>
          <a:p>
            <a:pPr fontAlgn="auto">
              <a:lnSpc>
                <a:spcPct val="145000"/>
              </a:lnSpc>
              <a:spcBef>
                <a:spcPts val="1800"/>
              </a:spcBef>
              <a:spcAft>
                <a:spcPts val="0"/>
              </a:spcAft>
              <a:buFont typeface="Arial" panose="020B0604020202020204" pitchFamily="34" charset="0"/>
              <a:buNone/>
            </a:pPr>
            <a:r>
              <a:rPr lang="en-GB" altLang="en-US" dirty="0">
                <a:solidFill>
                  <a:schemeClr val="accent6">
                    <a:lumMod val="50000"/>
                  </a:schemeClr>
                </a:solidFill>
                <a:latin typeface="Century Gothic" panose="020B0502020202020204" pitchFamily="34" charset="0"/>
              </a:rPr>
              <a:t>If you need further support, please contact Mrs Joyce via the options below:</a:t>
            </a:r>
          </a:p>
        </p:txBody>
      </p:sp>
      <p:pic>
        <p:nvPicPr>
          <p:cNvPr id="52232" name="Picture 7">
            <a:hlinkClick r:id="rId4" action="ppaction://hlinksldjump"/>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33" name="Rectangle 15"/>
          <p:cNvSpPr>
            <a:spLocks noChangeArrowheads="1"/>
          </p:cNvSpPr>
          <p:nvPr/>
        </p:nvSpPr>
        <p:spPr bwMode="auto">
          <a:xfrm>
            <a:off x="392551" y="4872899"/>
            <a:ext cx="1147432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egoe Print" panose="02000600000000000000" pitchFamily="2" charset="0"/>
              </a:defRPr>
            </a:lvl1pPr>
            <a:lvl2pPr marL="742950" indent="-285750">
              <a:defRPr>
                <a:solidFill>
                  <a:schemeClr val="tx1"/>
                </a:solidFill>
                <a:latin typeface="Segoe Print" panose="02000600000000000000" pitchFamily="2" charset="0"/>
              </a:defRPr>
            </a:lvl2pPr>
            <a:lvl3pPr marL="1143000" indent="-228600">
              <a:defRPr>
                <a:solidFill>
                  <a:schemeClr val="tx1"/>
                </a:solidFill>
                <a:latin typeface="Segoe Print" panose="02000600000000000000" pitchFamily="2" charset="0"/>
              </a:defRPr>
            </a:lvl3pPr>
            <a:lvl4pPr marL="1600200" indent="-228600">
              <a:defRPr>
                <a:solidFill>
                  <a:schemeClr val="tx1"/>
                </a:solidFill>
                <a:latin typeface="Segoe Print" panose="02000600000000000000" pitchFamily="2" charset="0"/>
              </a:defRPr>
            </a:lvl4pPr>
            <a:lvl5pPr marL="2057400" indent="-228600">
              <a:defRPr>
                <a:solidFill>
                  <a:schemeClr val="tx1"/>
                </a:solidFill>
                <a:latin typeface="Segoe Print" panose="02000600000000000000" pitchFamily="2" charset="0"/>
              </a:defRPr>
            </a:lvl5pPr>
            <a:lvl6pPr marL="2514600" indent="-228600" fontAlgn="base">
              <a:spcBef>
                <a:spcPct val="0"/>
              </a:spcBef>
              <a:spcAft>
                <a:spcPct val="0"/>
              </a:spcAft>
              <a:defRPr>
                <a:solidFill>
                  <a:schemeClr val="tx1"/>
                </a:solidFill>
                <a:latin typeface="Segoe Print" panose="02000600000000000000" pitchFamily="2" charset="0"/>
              </a:defRPr>
            </a:lvl6pPr>
            <a:lvl7pPr marL="2971800" indent="-228600" fontAlgn="base">
              <a:spcBef>
                <a:spcPct val="0"/>
              </a:spcBef>
              <a:spcAft>
                <a:spcPct val="0"/>
              </a:spcAft>
              <a:defRPr>
                <a:solidFill>
                  <a:schemeClr val="tx1"/>
                </a:solidFill>
                <a:latin typeface="Segoe Print" panose="02000600000000000000" pitchFamily="2" charset="0"/>
              </a:defRPr>
            </a:lvl7pPr>
            <a:lvl8pPr marL="3429000" indent="-228600" fontAlgn="base">
              <a:spcBef>
                <a:spcPct val="0"/>
              </a:spcBef>
              <a:spcAft>
                <a:spcPct val="0"/>
              </a:spcAft>
              <a:defRPr>
                <a:solidFill>
                  <a:schemeClr val="tx1"/>
                </a:solidFill>
                <a:latin typeface="Segoe Print" panose="02000600000000000000" pitchFamily="2" charset="0"/>
              </a:defRPr>
            </a:lvl8pPr>
            <a:lvl9pPr marL="3886200" indent="-228600" fontAlgn="base">
              <a:spcBef>
                <a:spcPct val="0"/>
              </a:spcBef>
              <a:spcAft>
                <a:spcPct val="0"/>
              </a:spcAft>
              <a:defRPr>
                <a:solidFill>
                  <a:schemeClr val="tx1"/>
                </a:solidFill>
                <a:latin typeface="Segoe Print" panose="02000600000000000000" pitchFamily="2" charset="0"/>
              </a:defRPr>
            </a:lvl9pPr>
          </a:lstStyle>
          <a:p>
            <a:pPr eaLnBrk="1" hangingPunct="1"/>
            <a:r>
              <a:rPr lang="en-GB" altLang="en-US" sz="2000" dirty="0">
                <a:solidFill>
                  <a:schemeClr val="accent6">
                    <a:lumMod val="50000"/>
                  </a:schemeClr>
                </a:solidFill>
                <a:latin typeface="Century Gothic" panose="020B0502020202020204" pitchFamily="34" charset="0"/>
              </a:rPr>
              <a:t>If you have a complaint about any aspect of your child’s SEND provision this should be directed to the headteacher at </a:t>
            </a:r>
            <a:r>
              <a:rPr lang="en-GB" altLang="en-US" sz="2000" dirty="0">
                <a:solidFill>
                  <a:schemeClr val="accent6">
                    <a:lumMod val="50000"/>
                  </a:schemeClr>
                </a:solidFill>
                <a:latin typeface="Century Gothic" panose="020B0502020202020204" pitchFamily="34" charset="0"/>
                <a:hlinkClick r:id="rId6">
                  <a:extLst>
                    <a:ext uri="{A12FA001-AC4F-418D-AE19-62706E023703}">
                      <ahyp:hlinkClr xmlns:ahyp="http://schemas.microsoft.com/office/drawing/2018/hyperlinkcolor" val="tx"/>
                    </a:ext>
                  </a:extLst>
                </a:hlinkClick>
              </a:rPr>
              <a:t>headteacher@sawley-jun.derbyshire.sch.uk</a:t>
            </a:r>
            <a:r>
              <a:rPr lang="en-GB" altLang="en-US" sz="2000" dirty="0">
                <a:solidFill>
                  <a:schemeClr val="accent6">
                    <a:lumMod val="50000"/>
                  </a:schemeClr>
                </a:solidFill>
                <a:latin typeface="Century Gothic" panose="020B0502020202020204" pitchFamily="34" charset="0"/>
              </a:rPr>
              <a:t> or by ringing the school on 0115 973 3626.  </a:t>
            </a:r>
          </a:p>
          <a:p>
            <a:pPr eaLnBrk="1" hangingPunct="1"/>
            <a:r>
              <a:rPr lang="en-GB" altLang="en-US" sz="2000" dirty="0">
                <a:solidFill>
                  <a:schemeClr val="accent6">
                    <a:lumMod val="50000"/>
                  </a:schemeClr>
                </a:solidFill>
                <a:latin typeface="Century Gothic" panose="020B0502020202020204" pitchFamily="34" charset="0"/>
              </a:rPr>
              <a:t>The school’s complaints policy can be found here – </a:t>
            </a:r>
            <a:r>
              <a:rPr lang="en-GB" altLang="en-US" sz="2000" dirty="0">
                <a:solidFill>
                  <a:schemeClr val="accent6">
                    <a:lumMod val="50000"/>
                  </a:schemeClr>
                </a:solidFill>
                <a:latin typeface="Century Gothic" panose="020B0502020202020204" pitchFamily="34" charset="0"/>
                <a:hlinkClick r:id="rId7">
                  <a:extLst>
                    <a:ext uri="{A12FA001-AC4F-418D-AE19-62706E023703}">
                      <ahyp:hlinkClr xmlns:ahyp="http://schemas.microsoft.com/office/drawing/2018/hyperlinkcolor" val="tx"/>
                    </a:ext>
                  </a:extLst>
                </a:hlinkClick>
              </a:rPr>
              <a:t>Complaints Policy</a:t>
            </a:r>
            <a:r>
              <a:rPr lang="en-GB" altLang="en-US" sz="2000" dirty="0">
                <a:solidFill>
                  <a:schemeClr val="accent6">
                    <a:lumMod val="50000"/>
                  </a:schemeClr>
                </a:solidFill>
                <a:latin typeface="Century Gothic" panose="020B0502020202020204" pitchFamily="34" charset="0"/>
              </a:rPr>
              <a:t>. </a:t>
            </a:r>
          </a:p>
        </p:txBody>
      </p:sp>
      <p:sp>
        <p:nvSpPr>
          <p:cNvPr id="3" name="TextBox 2">
            <a:extLst>
              <a:ext uri="{FF2B5EF4-FFF2-40B4-BE49-F238E27FC236}">
                <a16:creationId xmlns:a16="http://schemas.microsoft.com/office/drawing/2014/main" id="{0EE0E3C3-24F0-E6A2-B9FE-EE9E8D848A8E}"/>
              </a:ext>
            </a:extLst>
          </p:cNvPr>
          <p:cNvSpPr txBox="1"/>
          <p:nvPr/>
        </p:nvSpPr>
        <p:spPr>
          <a:xfrm>
            <a:off x="2447323" y="3541931"/>
            <a:ext cx="6096000" cy="369332"/>
          </a:xfrm>
          <a:prstGeom prst="rect">
            <a:avLst/>
          </a:prstGeom>
          <a:noFill/>
        </p:spPr>
        <p:txBody>
          <a:bodyPr wrap="square">
            <a:spAutoFit/>
          </a:bodyPr>
          <a:lstStyle/>
          <a:p>
            <a:pPr fontAlgn="t">
              <a:lnSpc>
                <a:spcPct val="100000"/>
              </a:lnSpc>
              <a:buNone/>
            </a:pPr>
            <a:r>
              <a:rPr lang="en-GB" sz="1800" b="1" i="0" dirty="0">
                <a:solidFill>
                  <a:schemeClr val="accent6">
                    <a:lumMod val="75000"/>
                  </a:schemeClr>
                </a:solidFill>
                <a:effectLst/>
                <a:latin typeface="Century Gothic" panose="020B0502020202020204" pitchFamily="34" charset="0"/>
              </a:rPr>
              <a:t>Info@sawley-jun.derbyshire.sch.uk</a:t>
            </a:r>
          </a:p>
        </p:txBody>
      </p:sp>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9"/>
          <p:cNvGraphicFramePr/>
          <p:nvPr>
            <p:extLst>
              <p:ext uri="{D42A27DB-BD31-4B8C-83A1-F6EECF244321}">
                <p14:modId xmlns:p14="http://schemas.microsoft.com/office/powerpoint/2010/main" val="608935484"/>
              </p:ext>
            </p:extLst>
          </p:nvPr>
        </p:nvGraphicFramePr>
        <p:xfrm>
          <a:off x="4576354" y="582083"/>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loud 4"/>
          <p:cNvSpPr/>
          <p:nvPr/>
        </p:nvSpPr>
        <p:spPr>
          <a:xfrm>
            <a:off x="1955800" y="3849688"/>
            <a:ext cx="4076700" cy="2716212"/>
          </a:xfrm>
          <a:prstGeom prst="cloud">
            <a:avLst/>
          </a:prstGeom>
          <a:solidFill>
            <a:schemeClr val="accent6">
              <a:lumMod val="20000"/>
              <a:lumOff val="80000"/>
            </a:schemeClr>
          </a:solidFill>
          <a:ln>
            <a:solidFill>
              <a:schemeClr val="accent6">
                <a:lumMod val="50000"/>
              </a:schemeClr>
            </a:solidFill>
          </a:ln>
        </p:spPr>
        <p:style>
          <a:lnRef idx="2">
            <a:schemeClr val="accent1"/>
          </a:lnRef>
          <a:fillRef idx="1">
            <a:schemeClr val="lt1"/>
          </a:fillRef>
          <a:effectRef idx="0">
            <a:schemeClr val="accent1"/>
          </a:effectRef>
          <a:fontRef idx="minor">
            <a:schemeClr val="dk1"/>
          </a:fontRef>
        </p:style>
        <p:txBody>
          <a:bodyPr anchor="ctr"/>
          <a:lstStyle/>
          <a:p>
            <a:pPr algn="ctr" eaLnBrk="1" fontAlgn="auto" hangingPunct="1">
              <a:spcBef>
                <a:spcPts val="0"/>
              </a:spcBef>
              <a:spcAft>
                <a:spcPts val="0"/>
              </a:spcAft>
              <a:defRPr/>
            </a:pPr>
            <a:r>
              <a:rPr lang="en-GB" sz="1600" dirty="0">
                <a:solidFill>
                  <a:schemeClr val="accent6">
                    <a:lumMod val="50000"/>
                  </a:schemeClr>
                </a:solidFill>
                <a:latin typeface="Century Gothic" panose="020B0502020202020204" pitchFamily="34" charset="0"/>
              </a:rPr>
              <a:t>Teachers are responsible and accountable for the progress and development of all the children in their class, including where children access support from teaching assistants. </a:t>
            </a:r>
          </a:p>
        </p:txBody>
      </p:sp>
      <p:pic>
        <p:nvPicPr>
          <p:cNvPr id="53252" name="Picture 5">
            <a:hlinkClick r:id="rId7" action="ppaction://hlinksldjump"/>
          </p:cNvPr>
          <p:cNvPicPr>
            <a:picLocks noChangeAspect="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1"/>
          <p:cNvSpPr/>
          <p:nvPr/>
        </p:nvSpPr>
        <p:spPr>
          <a:xfrm>
            <a:off x="2814638" y="922338"/>
            <a:ext cx="3217862" cy="2368550"/>
          </a:xfrm>
          <a:prstGeom prst="cloud">
            <a:avLst/>
          </a:prstGeom>
          <a:solidFill>
            <a:schemeClr val="accent6">
              <a:lumMod val="20000"/>
              <a:lumOff val="80000"/>
            </a:schemeClr>
          </a:solidFill>
          <a:ln>
            <a:solidFill>
              <a:schemeClr val="accent6">
                <a:lumMod val="50000"/>
              </a:schemeClr>
            </a:solidFill>
          </a:ln>
        </p:spPr>
        <p:style>
          <a:lnRef idx="2">
            <a:schemeClr val="accent1"/>
          </a:lnRef>
          <a:fillRef idx="1">
            <a:schemeClr val="lt1"/>
          </a:fillRef>
          <a:effectRef idx="0">
            <a:schemeClr val="accent1"/>
          </a:effectRef>
          <a:fontRef idx="minor">
            <a:schemeClr val="dk1"/>
          </a:fontRef>
        </p:style>
        <p:txBody>
          <a:bodyPr anchor="ctr"/>
          <a:lstStyle/>
          <a:p>
            <a:pPr algn="ctr" eaLnBrk="1" fontAlgn="auto" hangingPunct="1">
              <a:spcBef>
                <a:spcPts val="0"/>
              </a:spcBef>
              <a:spcAft>
                <a:spcPts val="0"/>
              </a:spcAft>
              <a:defRPr/>
            </a:pPr>
            <a:r>
              <a:rPr lang="en-GB" sz="1600" dirty="0">
                <a:solidFill>
                  <a:schemeClr val="accent6">
                    <a:lumMod val="50000"/>
                  </a:schemeClr>
                </a:solidFill>
                <a:latin typeface="Century Gothic" panose="020B0502020202020204" pitchFamily="34" charset="0"/>
              </a:rPr>
              <a:t>The whole school team work closely together to ensure all our children ‘Aspire, Achieve, Thrive’</a:t>
            </a:r>
          </a:p>
        </p:txBody>
      </p:sp>
    </p:spTree>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Callout 5"/>
          <p:cNvSpPr/>
          <p:nvPr/>
        </p:nvSpPr>
        <p:spPr>
          <a:xfrm>
            <a:off x="1785530" y="216833"/>
            <a:ext cx="9585325" cy="698726"/>
          </a:xfrm>
          <a:prstGeom prst="wedgeEllipseCallout">
            <a:avLst>
              <a:gd name="adj1" fmla="val -55308"/>
              <a:gd name="adj2" fmla="val 16638"/>
            </a:avLst>
          </a:prstGeom>
          <a:solidFill>
            <a:schemeClr val="accent6">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sz="3600" dirty="0">
                <a:solidFill>
                  <a:schemeClr val="accent6">
                    <a:lumMod val="50000"/>
                  </a:schemeClr>
                </a:solidFill>
                <a:latin typeface="Century Gothic" panose="020B0502020202020204" pitchFamily="34" charset="0"/>
              </a:rPr>
              <a:t>Meet the Key Contacts</a:t>
            </a:r>
          </a:p>
        </p:txBody>
      </p:sp>
      <p:sp>
        <p:nvSpPr>
          <p:cNvPr id="10" name="Text Placeholder 9"/>
          <p:cNvSpPr>
            <a:spLocks noGrp="1"/>
          </p:cNvSpPr>
          <p:nvPr>
            <p:ph type="body" sz="half" idx="2"/>
          </p:nvPr>
        </p:nvSpPr>
        <p:spPr>
          <a:xfrm>
            <a:off x="1224467" y="4791567"/>
            <a:ext cx="2743200" cy="1663700"/>
          </a:xfrm>
          <a:solidFill>
            <a:schemeClr val="accent6">
              <a:lumMod val="20000"/>
              <a:lumOff val="80000"/>
            </a:schemeClr>
          </a:solidFill>
          <a:ln>
            <a:solidFill>
              <a:schemeClr val="accent6">
                <a:lumMod val="50000"/>
              </a:schemeClr>
            </a:solidFill>
          </a:ln>
        </p:spPr>
        <p:style>
          <a:lnRef idx="2">
            <a:schemeClr val="accent4"/>
          </a:lnRef>
          <a:fillRef idx="1">
            <a:schemeClr val="lt1"/>
          </a:fillRef>
          <a:effectRef idx="0">
            <a:schemeClr val="accent4"/>
          </a:effectRef>
          <a:fontRef idx="minor">
            <a:schemeClr val="dk1"/>
          </a:fontRef>
        </p:style>
        <p:txBody>
          <a:bodyPr rtlCol="0">
            <a:noAutofit/>
          </a:bodyPr>
          <a:lstStyle/>
          <a:p>
            <a:pPr fontAlgn="auto">
              <a:lnSpc>
                <a:spcPct val="125000"/>
              </a:lnSpc>
              <a:spcBef>
                <a:spcPts val="600"/>
              </a:spcBef>
              <a:spcAft>
                <a:spcPts val="0"/>
              </a:spcAft>
              <a:defRPr/>
            </a:pPr>
            <a:r>
              <a:rPr lang="en-GB" sz="1000" dirty="0">
                <a:solidFill>
                  <a:schemeClr val="accent6">
                    <a:lumMod val="50000"/>
                  </a:schemeClr>
                </a:solidFill>
                <a:latin typeface="Century Gothic" panose="020B0502020202020204" pitchFamily="34" charset="0"/>
              </a:rPr>
              <a:t>Mrs Sisson is responsible for;</a:t>
            </a:r>
            <a:endParaRPr lang="en-GB" sz="1000" i="1" dirty="0">
              <a:solidFill>
                <a:schemeClr val="accent6">
                  <a:lumMod val="50000"/>
                </a:schemeClr>
              </a:solidFill>
              <a:latin typeface="Century Gothic" panose="020B0502020202020204" pitchFamily="34" charset="0"/>
            </a:endParaRPr>
          </a:p>
          <a:p>
            <a:pPr marL="285750" indent="-285750" fontAlgn="auto">
              <a:lnSpc>
                <a:spcPct val="125000"/>
              </a:lnSpc>
              <a:spcBef>
                <a:spcPts val="600"/>
              </a:spcBef>
              <a:spcAft>
                <a:spcPts val="0"/>
              </a:spcAft>
              <a:buFont typeface="Arial" panose="020B0604020202020204" pitchFamily="34" charset="0"/>
              <a:buChar char="•"/>
              <a:defRPr/>
            </a:pPr>
            <a:r>
              <a:rPr lang="en-GB" sz="1000" dirty="0">
                <a:solidFill>
                  <a:schemeClr val="accent6">
                    <a:lumMod val="50000"/>
                  </a:schemeClr>
                </a:solidFill>
                <a:latin typeface="Century Gothic" panose="020B0502020202020204" pitchFamily="34" charset="0"/>
              </a:rPr>
              <a:t>The day-to-day management of all aspects of the school, this includes the support for children with SEND.</a:t>
            </a:r>
            <a:endParaRPr lang="en-GB" sz="1000" i="1" dirty="0">
              <a:solidFill>
                <a:schemeClr val="accent6">
                  <a:lumMod val="50000"/>
                </a:schemeClr>
              </a:solidFill>
              <a:latin typeface="Century Gothic" panose="020B0502020202020204" pitchFamily="34" charset="0"/>
            </a:endParaRPr>
          </a:p>
          <a:p>
            <a:pPr marL="285750" indent="-285750" fontAlgn="auto">
              <a:lnSpc>
                <a:spcPct val="125000"/>
              </a:lnSpc>
              <a:spcBef>
                <a:spcPts val="600"/>
              </a:spcBef>
              <a:spcAft>
                <a:spcPts val="0"/>
              </a:spcAft>
              <a:buFont typeface="Arial" panose="020B0604020202020204" pitchFamily="34" charset="0"/>
              <a:buChar char="•"/>
              <a:defRPr/>
            </a:pPr>
            <a:r>
              <a:rPr lang="en-GB" sz="1000" dirty="0">
                <a:solidFill>
                  <a:schemeClr val="accent6">
                    <a:lumMod val="50000"/>
                  </a:schemeClr>
                </a:solidFill>
                <a:latin typeface="Century Gothic" panose="020B0502020202020204" pitchFamily="34" charset="0"/>
              </a:rPr>
              <a:t>Alongside the Governing Body, the Head teacher has responsibility for allocating the SEND budget. </a:t>
            </a:r>
            <a:endParaRPr lang="en-US" sz="1000" dirty="0">
              <a:solidFill>
                <a:schemeClr val="accent6">
                  <a:lumMod val="50000"/>
                </a:schemeClr>
              </a:solidFill>
              <a:latin typeface="Century Gothic" panose="020B0502020202020204" pitchFamily="34" charset="0"/>
            </a:endParaRPr>
          </a:p>
        </p:txBody>
      </p:sp>
      <p:sp>
        <p:nvSpPr>
          <p:cNvPr id="14" name="Text Placeholder 13"/>
          <p:cNvSpPr>
            <a:spLocks noGrp="1"/>
          </p:cNvSpPr>
          <p:nvPr>
            <p:ph type="body" sz="half" idx="21"/>
          </p:nvPr>
        </p:nvSpPr>
        <p:spPr>
          <a:xfrm>
            <a:off x="4561840" y="4791567"/>
            <a:ext cx="3180079" cy="2014046"/>
          </a:xfrm>
          <a:solidFill>
            <a:schemeClr val="accent6">
              <a:lumMod val="20000"/>
              <a:lumOff val="80000"/>
            </a:schemeClr>
          </a:solidFill>
          <a:ln w="9525">
            <a:solidFill>
              <a:schemeClr val="accent6">
                <a:lumMod val="50000"/>
              </a:schemeClr>
            </a:solidFill>
            <a:miter lim="800000"/>
            <a:headEnd/>
            <a:tailEnd/>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t" anchorCtr="0" compatLnSpc="1">
            <a:prstTxWarp prst="textNoShape">
              <a:avLst/>
            </a:prstTxWarp>
            <a:noAutofit/>
          </a:bodyPr>
          <a:lstStyle/>
          <a:p>
            <a:pPr fontAlgn="auto">
              <a:lnSpc>
                <a:spcPct val="125000"/>
              </a:lnSpc>
              <a:spcBef>
                <a:spcPts val="0"/>
              </a:spcBef>
              <a:spcAft>
                <a:spcPts val="0"/>
              </a:spcAft>
            </a:pPr>
            <a:r>
              <a:rPr lang="en-GB" sz="1000" dirty="0">
                <a:solidFill>
                  <a:schemeClr val="accent6">
                    <a:lumMod val="50000"/>
                  </a:schemeClr>
                </a:solidFill>
                <a:latin typeface="Century Gothic" panose="020B0502020202020204" pitchFamily="34" charset="0"/>
              </a:rPr>
              <a:t>Mrs Joyce is responsible for;</a:t>
            </a:r>
          </a:p>
          <a:p>
            <a:pPr marL="171450" indent="-171450" fontAlgn="auto">
              <a:lnSpc>
                <a:spcPct val="125000"/>
              </a:lnSpc>
              <a:spcBef>
                <a:spcPts val="0"/>
              </a:spcBef>
              <a:spcAft>
                <a:spcPts val="0"/>
              </a:spcAft>
              <a:buFont typeface="Arial" panose="020B0604020202020204" pitchFamily="34" charset="0"/>
              <a:buChar char="•"/>
            </a:pPr>
            <a:r>
              <a:rPr lang="en-GB" sz="1000" dirty="0">
                <a:solidFill>
                  <a:schemeClr val="accent6">
                    <a:lumMod val="50000"/>
                  </a:schemeClr>
                </a:solidFill>
                <a:latin typeface="Century Gothic" panose="020B0502020202020204" pitchFamily="34" charset="0"/>
              </a:rPr>
              <a:t>Ensuring that your child's needs are met alongside the class teachers</a:t>
            </a:r>
          </a:p>
          <a:p>
            <a:pPr marL="171450" indent="-171450" fontAlgn="auto">
              <a:lnSpc>
                <a:spcPct val="125000"/>
              </a:lnSpc>
              <a:spcBef>
                <a:spcPts val="0"/>
              </a:spcBef>
              <a:spcAft>
                <a:spcPts val="0"/>
              </a:spcAft>
              <a:buFont typeface="Arial" panose="020B0604020202020204" pitchFamily="34" charset="0"/>
              <a:buChar char="•"/>
            </a:pPr>
            <a:r>
              <a:rPr lang="en-GB" sz="1000" dirty="0">
                <a:solidFill>
                  <a:schemeClr val="accent6">
                    <a:lumMod val="50000"/>
                  </a:schemeClr>
                </a:solidFill>
                <a:latin typeface="Century Gothic" panose="020B0502020202020204" pitchFamily="34" charset="0"/>
              </a:rPr>
              <a:t>Making sure that the Governing Body is kept up to date about any issues in the school relating to SEND.</a:t>
            </a:r>
          </a:p>
          <a:p>
            <a:pPr marL="171450" indent="-171450" fontAlgn="auto">
              <a:lnSpc>
                <a:spcPct val="125000"/>
              </a:lnSpc>
              <a:spcBef>
                <a:spcPts val="0"/>
              </a:spcBef>
              <a:spcAft>
                <a:spcPts val="0"/>
              </a:spcAft>
              <a:buFont typeface="Arial" panose="020B0604020202020204" pitchFamily="34" charset="0"/>
              <a:buChar char="•"/>
            </a:pPr>
            <a:r>
              <a:rPr lang="en-GB" sz="1000" dirty="0">
                <a:solidFill>
                  <a:schemeClr val="accent6">
                    <a:lumMod val="50000"/>
                  </a:schemeClr>
                </a:solidFill>
                <a:latin typeface="Century Gothic" panose="020B0502020202020204" pitchFamily="34" charset="0"/>
              </a:rPr>
              <a:t>Applying for additional funds to ensure children’s needs are met.</a:t>
            </a:r>
          </a:p>
          <a:p>
            <a:pPr marL="171450" indent="-171450" fontAlgn="auto">
              <a:lnSpc>
                <a:spcPct val="125000"/>
              </a:lnSpc>
              <a:spcBef>
                <a:spcPts val="0"/>
              </a:spcBef>
              <a:spcAft>
                <a:spcPts val="0"/>
              </a:spcAft>
              <a:buFont typeface="Arial" panose="020B0604020202020204" pitchFamily="34" charset="0"/>
              <a:buChar char="•"/>
            </a:pPr>
            <a:r>
              <a:rPr lang="en-GB" sz="1000" dirty="0">
                <a:solidFill>
                  <a:schemeClr val="accent6">
                    <a:lumMod val="50000"/>
                  </a:schemeClr>
                </a:solidFill>
                <a:latin typeface="Century Gothic" panose="020B0502020202020204" pitchFamily="34" charset="0"/>
              </a:rPr>
              <a:t>Liaising with other professionals to ensure the school meets your child’s needs</a:t>
            </a:r>
            <a:endParaRPr lang="en-US" sz="1000" dirty="0">
              <a:solidFill>
                <a:schemeClr val="accent6">
                  <a:lumMod val="50000"/>
                </a:schemeClr>
              </a:solidFill>
              <a:latin typeface="Century Gothic" panose="020B0502020202020204" pitchFamily="34" charset="0"/>
            </a:endParaRPr>
          </a:p>
        </p:txBody>
      </p:sp>
      <p:sp>
        <p:nvSpPr>
          <p:cNvPr id="15" name="Text Placeholder 14"/>
          <p:cNvSpPr>
            <a:spLocks noGrp="1"/>
          </p:cNvSpPr>
          <p:nvPr>
            <p:ph type="body" sz="half" idx="22"/>
          </p:nvPr>
        </p:nvSpPr>
        <p:spPr>
          <a:xfrm>
            <a:off x="7941855" y="4873790"/>
            <a:ext cx="3180079" cy="1849600"/>
          </a:xfrm>
          <a:solidFill>
            <a:schemeClr val="accent6">
              <a:lumMod val="20000"/>
              <a:lumOff val="80000"/>
            </a:schemeClr>
          </a:solidFill>
          <a:ln>
            <a:solidFill>
              <a:schemeClr val="accent6">
                <a:lumMod val="50000"/>
              </a:schemeClr>
            </a:solidFill>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rtlCol="0" anchor="t" anchorCtr="0" compatLnSpc="1">
            <a:prstTxWarp prst="textNoShape">
              <a:avLst/>
            </a:prstTxWarp>
            <a:noAutofit/>
          </a:bodyPr>
          <a:lstStyle/>
          <a:p>
            <a:pPr fontAlgn="auto">
              <a:lnSpc>
                <a:spcPct val="125000"/>
              </a:lnSpc>
              <a:spcBef>
                <a:spcPts val="0"/>
              </a:spcBef>
              <a:spcAft>
                <a:spcPts val="0"/>
              </a:spcAft>
            </a:pPr>
            <a:r>
              <a:rPr lang="en-GB" sz="1000" dirty="0">
                <a:solidFill>
                  <a:schemeClr val="accent6">
                    <a:lumMod val="50000"/>
                  </a:schemeClr>
                </a:solidFill>
                <a:latin typeface="Century Gothic" panose="020B0502020202020204" pitchFamily="34" charset="0"/>
              </a:rPr>
              <a:t>The SEND Governor is responsible for;</a:t>
            </a:r>
          </a:p>
          <a:p>
            <a:pPr fontAlgn="auto">
              <a:lnSpc>
                <a:spcPct val="125000"/>
              </a:lnSpc>
              <a:spcBef>
                <a:spcPts val="0"/>
              </a:spcBef>
              <a:spcAft>
                <a:spcPts val="0"/>
              </a:spcAft>
            </a:pPr>
            <a:r>
              <a:rPr lang="en-GB" sz="1000" dirty="0">
                <a:solidFill>
                  <a:schemeClr val="accent6">
                    <a:lumMod val="50000"/>
                  </a:schemeClr>
                </a:solidFill>
                <a:latin typeface="Century Gothic" panose="020B0502020202020204" pitchFamily="34" charset="0"/>
              </a:rPr>
              <a:t>Making sure that the necessary support is made for any child who attends the school who has SEND.</a:t>
            </a:r>
          </a:p>
          <a:p>
            <a:pPr fontAlgn="auto">
              <a:lnSpc>
                <a:spcPct val="125000"/>
              </a:lnSpc>
              <a:spcBef>
                <a:spcPts val="0"/>
              </a:spcBef>
              <a:spcAft>
                <a:spcPts val="0"/>
              </a:spcAft>
            </a:pPr>
            <a:r>
              <a:rPr lang="en-GB" sz="1000" dirty="0">
                <a:solidFill>
                  <a:schemeClr val="accent6">
                    <a:lumMod val="50000"/>
                  </a:schemeClr>
                </a:solidFill>
                <a:latin typeface="Century Gothic" panose="020B0502020202020204" pitchFamily="34" charset="0"/>
              </a:rPr>
              <a:t>Alongside the Head teacher, has responsibility for allocating the SEND budget.</a:t>
            </a:r>
          </a:p>
          <a:p>
            <a:pPr fontAlgn="auto">
              <a:lnSpc>
                <a:spcPct val="125000"/>
              </a:lnSpc>
              <a:spcBef>
                <a:spcPts val="0"/>
              </a:spcBef>
              <a:spcAft>
                <a:spcPts val="0"/>
              </a:spcAft>
            </a:pPr>
            <a:r>
              <a:rPr lang="en-GB" sz="1000" dirty="0">
                <a:solidFill>
                  <a:schemeClr val="accent6">
                    <a:lumMod val="50000"/>
                  </a:schemeClr>
                </a:solidFill>
                <a:latin typeface="Century Gothic" panose="020B0502020202020204" pitchFamily="34" charset="0"/>
              </a:rPr>
              <a:t>If you would like to contact our SEND Governor, please contact the school office on 0115 9733626</a:t>
            </a:r>
          </a:p>
        </p:txBody>
      </p:sp>
      <p:pic>
        <p:nvPicPr>
          <p:cNvPr id="5427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2875" y="238125"/>
            <a:ext cx="1768475" cy="211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9" name="Picture 18">
            <a:hlinkClick r:id="rId3" action="ppaction://hlinksldjump"/>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6"/>
          <p:cNvGrpSpPr>
            <a:grpSpLocks/>
          </p:cNvGrpSpPr>
          <p:nvPr/>
        </p:nvGrpSpPr>
        <p:grpSpPr bwMode="auto">
          <a:xfrm>
            <a:off x="5141549" y="1693409"/>
            <a:ext cx="2160588" cy="2917782"/>
            <a:chOff x="111342598" y="109629121"/>
            <a:chExt cx="2094809" cy="3115763"/>
          </a:xfrm>
        </p:grpSpPr>
        <p:sp>
          <p:nvSpPr>
            <p:cNvPr id="7" name="AutoShape 7"/>
            <p:cNvSpPr>
              <a:spLocks noChangeArrowheads="1"/>
            </p:cNvSpPr>
            <p:nvPr/>
          </p:nvSpPr>
          <p:spPr bwMode="auto">
            <a:xfrm>
              <a:off x="111342598" y="112049329"/>
              <a:ext cx="2094809" cy="695555"/>
            </a:xfrm>
            <a:prstGeom prst="roundRect">
              <a:avLst>
                <a:gd name="adj" fmla="val 16667"/>
              </a:avLst>
            </a:prstGeom>
            <a:solidFill>
              <a:srgbClr val="99FF66"/>
            </a:solidFill>
            <a:ln w="9525" algn="in">
              <a:solidFill>
                <a:srgbClr val="6600CC"/>
              </a:solidFill>
              <a:round/>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chemeClr val="accent6">
                      <a:lumMod val="50000"/>
                    </a:schemeClr>
                  </a:solidFill>
                  <a:effectLst/>
                  <a:latin typeface="Calibri" panose="020F0502020204030204" pitchFamily="34" charset="0"/>
                </a:rPr>
                <a:t>Mrs Joyce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chemeClr val="accent6">
                      <a:lumMod val="50000"/>
                    </a:schemeClr>
                  </a:solidFill>
                  <a:effectLst/>
                  <a:latin typeface="Calibri" panose="020F0502020204030204" pitchFamily="34" charset="0"/>
                </a:rPr>
                <a:t>SENDCo</a:t>
              </a:r>
              <a:endParaRPr kumimoji="0" lang="en-US" altLang="en-US" sz="1800" b="0" i="0" u="none" strike="noStrike" cap="none" normalizeH="0" baseline="0" dirty="0">
                <a:ln>
                  <a:noFill/>
                </a:ln>
                <a:solidFill>
                  <a:schemeClr val="accent6">
                    <a:lumMod val="50000"/>
                  </a:schemeClr>
                </a:solidFill>
                <a:effectLst/>
                <a:latin typeface="Arial" panose="020B0604020202020204" pitchFamily="34" charset="0"/>
              </a:endParaRPr>
            </a:p>
          </p:txBody>
        </p:sp>
        <p:pic>
          <p:nvPicPr>
            <p:cNvPr id="1032" name="Picture 8" descr="Joyce"/>
            <p:cNvPicPr>
              <a:picLocks noChangeAspect="1" noChangeArrowheads="1"/>
            </p:cNvPicPr>
            <p:nvPr/>
          </p:nvPicPr>
          <p:blipFill>
            <a:blip r:embed="rId5" cstate="print">
              <a:extLst>
                <a:ext uri="{28A0092B-C50C-407E-A947-70E740481C1C}">
                  <a14:useLocalDpi xmlns:a14="http://schemas.microsoft.com/office/drawing/2010/main" val="0"/>
                </a:ext>
              </a:extLst>
            </a:blip>
            <a:srcRect l="3552" t="10083" r="7968" b="17812"/>
            <a:stretch>
              <a:fillRect/>
            </a:stretch>
          </p:blipFill>
          <p:spPr bwMode="auto">
            <a:xfrm>
              <a:off x="111416031" y="109629121"/>
              <a:ext cx="1912516" cy="23471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sp>
        <p:nvSpPr>
          <p:cNvPr id="13" name="AutoShape 13"/>
          <p:cNvSpPr>
            <a:spLocks noChangeArrowheads="1"/>
          </p:cNvSpPr>
          <p:nvPr/>
        </p:nvSpPr>
        <p:spPr bwMode="auto">
          <a:xfrm>
            <a:off x="8620302" y="4130168"/>
            <a:ext cx="2002692" cy="661399"/>
          </a:xfrm>
          <a:prstGeom prst="roundRect">
            <a:avLst>
              <a:gd name="adj" fmla="val 16667"/>
            </a:avLst>
          </a:prstGeom>
          <a:solidFill>
            <a:srgbClr val="99FF66"/>
          </a:solidFill>
          <a:ln w="9525" algn="in">
            <a:solidFill>
              <a:srgbClr val="6600CC"/>
            </a:solidFill>
            <a:round/>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chemeClr val="accent6">
                    <a:lumMod val="50000"/>
                  </a:schemeClr>
                </a:solidFill>
                <a:effectLst/>
                <a:latin typeface="Calibri" panose="020F0502020204030204" pitchFamily="34" charset="0"/>
              </a:rPr>
              <a:t>Mrs Oakley</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chemeClr val="accent6">
                    <a:lumMod val="50000"/>
                  </a:schemeClr>
                </a:solidFill>
                <a:effectLst/>
                <a:latin typeface="Calibri" panose="020F0502020204030204" pitchFamily="34" charset="0"/>
              </a:rPr>
              <a:t>SEND Governor</a:t>
            </a:r>
            <a:endParaRPr kumimoji="0" lang="en-US" altLang="en-US" sz="1800" b="0" i="0" u="none" strike="noStrike" cap="none" normalizeH="0" baseline="0" dirty="0">
              <a:ln>
                <a:noFill/>
              </a:ln>
              <a:solidFill>
                <a:schemeClr val="accent6">
                  <a:lumMod val="50000"/>
                </a:schemeClr>
              </a:solidFill>
              <a:effectLst/>
              <a:latin typeface="Arial" panose="020B0604020202020204" pitchFamily="34" charset="0"/>
            </a:endParaRPr>
          </a:p>
        </p:txBody>
      </p:sp>
      <p:sp>
        <p:nvSpPr>
          <p:cNvPr id="3" name="AutoShape 13">
            <a:extLst>
              <a:ext uri="{FF2B5EF4-FFF2-40B4-BE49-F238E27FC236}">
                <a16:creationId xmlns:a16="http://schemas.microsoft.com/office/drawing/2014/main" id="{AC39C039-1B0D-1A46-9E4F-609BD8EEEEC7}"/>
              </a:ext>
            </a:extLst>
          </p:cNvPr>
          <p:cNvSpPr>
            <a:spLocks noChangeArrowheads="1"/>
          </p:cNvSpPr>
          <p:nvPr/>
        </p:nvSpPr>
        <p:spPr bwMode="auto">
          <a:xfrm>
            <a:off x="1594721" y="3977775"/>
            <a:ext cx="2002692" cy="661399"/>
          </a:xfrm>
          <a:prstGeom prst="roundRect">
            <a:avLst>
              <a:gd name="adj" fmla="val 16667"/>
            </a:avLst>
          </a:prstGeom>
          <a:solidFill>
            <a:srgbClr val="99FF66"/>
          </a:solidFill>
          <a:ln w="9525" algn="in">
            <a:solidFill>
              <a:srgbClr val="6600CC"/>
            </a:solidFill>
            <a:round/>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chemeClr val="accent6">
                    <a:lumMod val="50000"/>
                  </a:schemeClr>
                </a:solidFill>
                <a:effectLst/>
                <a:latin typeface="Calibri" panose="020F0502020204030204" pitchFamily="34" charset="0"/>
              </a:rPr>
              <a:t>Mrs Sisson</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chemeClr val="accent6">
                    <a:lumMod val="50000"/>
                  </a:schemeClr>
                </a:solidFill>
                <a:effectLst/>
                <a:latin typeface="Calibri" panose="020F0502020204030204" pitchFamily="34" charset="0"/>
              </a:rPr>
              <a:t>Headteacher</a:t>
            </a:r>
            <a:endParaRPr kumimoji="0" lang="en-US" altLang="en-US" sz="1800" b="0" i="0" u="none" strike="noStrike" cap="none" normalizeH="0" baseline="0" dirty="0">
              <a:ln>
                <a:noFill/>
              </a:ln>
              <a:solidFill>
                <a:schemeClr val="accent6">
                  <a:lumMod val="50000"/>
                </a:schemeClr>
              </a:solidFill>
              <a:effectLst/>
              <a:latin typeface="Arial" panose="020B0604020202020204" pitchFamily="34" charset="0"/>
            </a:endParaRPr>
          </a:p>
        </p:txBody>
      </p:sp>
    </p:spTree>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a:xfrm>
            <a:off x="649287" y="574764"/>
            <a:ext cx="10528528" cy="740229"/>
          </a:xfrm>
        </p:spPr>
        <p:txBody>
          <a:bodyPr/>
          <a:lstStyle/>
          <a:p>
            <a:r>
              <a:rPr lang="en-GB" altLang="en-US" dirty="0">
                <a:latin typeface="Century Gothic" panose="020B0502020202020204" pitchFamily="34" charset="0"/>
              </a:rPr>
              <a:t>Year 3 Team</a:t>
            </a:r>
          </a:p>
        </p:txBody>
      </p:sp>
      <p:pic>
        <p:nvPicPr>
          <p:cNvPr id="58372" name="Picture 4">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p:cNvSpPr/>
          <p:nvPr/>
        </p:nvSpPr>
        <p:spPr>
          <a:xfrm>
            <a:off x="2280488" y="1445621"/>
            <a:ext cx="3132424" cy="3593739"/>
          </a:xfrm>
          <a:prstGeom prst="roundRect">
            <a:avLst/>
          </a:prstGeom>
          <a:solidFill>
            <a:srgbClr val="92D050"/>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accent6">
                    <a:lumMod val="50000"/>
                  </a:schemeClr>
                </a:solidFill>
                <a:latin typeface="Century Gothic" panose="020B0502020202020204" pitchFamily="34" charset="0"/>
              </a:rPr>
              <a:t>Mrs Manning &amp; Miss </a:t>
            </a:r>
            <a:r>
              <a:rPr lang="en-GB" sz="3200" dirty="0" err="1">
                <a:solidFill>
                  <a:schemeClr val="accent6">
                    <a:lumMod val="50000"/>
                  </a:schemeClr>
                </a:solidFill>
                <a:latin typeface="Century Gothic" panose="020B0502020202020204" pitchFamily="34" charset="0"/>
              </a:rPr>
              <a:t>Kythreotis</a:t>
            </a:r>
            <a:endParaRPr lang="en-GB" sz="3200" dirty="0">
              <a:solidFill>
                <a:schemeClr val="accent6">
                  <a:lumMod val="50000"/>
                </a:schemeClr>
              </a:solidFill>
              <a:latin typeface="Century Gothic" panose="020B0502020202020204" pitchFamily="34" charset="0"/>
            </a:endParaRPr>
          </a:p>
          <a:p>
            <a:pPr algn="ctr"/>
            <a:r>
              <a:rPr lang="en-GB" sz="3200" dirty="0">
                <a:solidFill>
                  <a:schemeClr val="accent6">
                    <a:lumMod val="20000"/>
                    <a:lumOff val="80000"/>
                  </a:schemeClr>
                </a:solidFill>
                <a:latin typeface="Century Gothic" panose="020B0502020202020204" pitchFamily="34" charset="0"/>
              </a:rPr>
              <a:t>Team Squirrel</a:t>
            </a:r>
          </a:p>
        </p:txBody>
      </p:sp>
      <p:sp>
        <p:nvSpPr>
          <p:cNvPr id="7" name="Rounded Rectangle 6"/>
          <p:cNvSpPr/>
          <p:nvPr/>
        </p:nvSpPr>
        <p:spPr>
          <a:xfrm>
            <a:off x="6775348" y="1445620"/>
            <a:ext cx="2957932" cy="3593739"/>
          </a:xfrm>
          <a:prstGeom prst="roundRect">
            <a:avLst/>
          </a:prstGeom>
          <a:solidFill>
            <a:srgbClr val="92D050"/>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accent6">
                    <a:lumMod val="50000"/>
                  </a:schemeClr>
                </a:solidFill>
                <a:latin typeface="Century Gothic" panose="020B0502020202020204" pitchFamily="34" charset="0"/>
              </a:rPr>
              <a:t>Miss Coates</a:t>
            </a:r>
          </a:p>
          <a:p>
            <a:pPr algn="ctr"/>
            <a:r>
              <a:rPr lang="en-GB" sz="3600" dirty="0">
                <a:solidFill>
                  <a:schemeClr val="accent6">
                    <a:lumMod val="20000"/>
                    <a:lumOff val="80000"/>
                  </a:schemeClr>
                </a:solidFill>
                <a:latin typeface="Century Gothic" panose="020B0502020202020204" pitchFamily="34" charset="0"/>
              </a:rPr>
              <a:t>Team Hedgehog</a:t>
            </a:r>
          </a:p>
        </p:txBody>
      </p:sp>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C52793-C4FD-7768-0B82-445B182240B9}"/>
            </a:ext>
          </a:extLst>
        </p:cNvPr>
        <p:cNvGrpSpPr/>
        <p:nvPr/>
      </p:nvGrpSpPr>
      <p:grpSpPr>
        <a:xfrm>
          <a:off x="0" y="0"/>
          <a:ext cx="0" cy="0"/>
          <a:chOff x="0" y="0"/>
          <a:chExt cx="0" cy="0"/>
        </a:xfrm>
      </p:grpSpPr>
      <p:sp>
        <p:nvSpPr>
          <p:cNvPr id="58370" name="Title 1">
            <a:extLst>
              <a:ext uri="{FF2B5EF4-FFF2-40B4-BE49-F238E27FC236}">
                <a16:creationId xmlns:a16="http://schemas.microsoft.com/office/drawing/2014/main" id="{D891426A-F63A-E0F5-F72F-14D6BC5E2D98}"/>
              </a:ext>
            </a:extLst>
          </p:cNvPr>
          <p:cNvSpPr>
            <a:spLocks noGrp="1"/>
          </p:cNvSpPr>
          <p:nvPr>
            <p:ph type="title"/>
          </p:nvPr>
        </p:nvSpPr>
        <p:spPr>
          <a:xfrm>
            <a:off x="649287" y="574764"/>
            <a:ext cx="10058400" cy="740229"/>
          </a:xfrm>
        </p:spPr>
        <p:txBody>
          <a:bodyPr/>
          <a:lstStyle/>
          <a:p>
            <a:r>
              <a:rPr lang="en-GB" altLang="en-US" dirty="0">
                <a:latin typeface="Century Gothic" panose="020B0502020202020204" pitchFamily="34" charset="0"/>
              </a:rPr>
              <a:t>Year 4 Team</a:t>
            </a:r>
          </a:p>
        </p:txBody>
      </p:sp>
      <p:pic>
        <p:nvPicPr>
          <p:cNvPr id="58372" name="Picture 4">
            <a:hlinkClick r:id="rId2" action="ppaction://hlinksldjump"/>
            <a:extLst>
              <a:ext uri="{FF2B5EF4-FFF2-40B4-BE49-F238E27FC236}">
                <a16:creationId xmlns:a16="http://schemas.microsoft.com/office/drawing/2014/main" id="{F04A0F8B-F750-6C88-BBC0-83CC4AC9E4B0}"/>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ounded Rectangle 1">
            <a:extLst>
              <a:ext uri="{FF2B5EF4-FFF2-40B4-BE49-F238E27FC236}">
                <a16:creationId xmlns:a16="http://schemas.microsoft.com/office/drawing/2014/main" id="{4D2C0B45-B1A2-E03E-9749-2B3F5A1160C6}"/>
              </a:ext>
            </a:extLst>
          </p:cNvPr>
          <p:cNvSpPr/>
          <p:nvPr/>
        </p:nvSpPr>
        <p:spPr>
          <a:xfrm>
            <a:off x="2280488" y="1445621"/>
            <a:ext cx="2992552" cy="3593739"/>
          </a:xfrm>
          <a:prstGeom prst="roundRect">
            <a:avLst/>
          </a:prstGeom>
          <a:solidFill>
            <a:srgbClr val="92D050"/>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accent6">
                    <a:lumMod val="50000"/>
                  </a:schemeClr>
                </a:solidFill>
                <a:latin typeface="Century Gothic" panose="020B0502020202020204" pitchFamily="34" charset="0"/>
              </a:rPr>
              <a:t>Miss Fulford</a:t>
            </a:r>
          </a:p>
          <a:p>
            <a:pPr algn="ctr"/>
            <a:r>
              <a:rPr lang="en-GB" sz="3200" dirty="0">
                <a:solidFill>
                  <a:schemeClr val="accent6">
                    <a:lumMod val="20000"/>
                    <a:lumOff val="80000"/>
                  </a:schemeClr>
                </a:solidFill>
                <a:latin typeface="Century Gothic" panose="020B0502020202020204" pitchFamily="34" charset="0"/>
              </a:rPr>
              <a:t>Team Vole</a:t>
            </a:r>
          </a:p>
        </p:txBody>
      </p:sp>
      <p:sp>
        <p:nvSpPr>
          <p:cNvPr id="7" name="Rounded Rectangle 6">
            <a:extLst>
              <a:ext uri="{FF2B5EF4-FFF2-40B4-BE49-F238E27FC236}">
                <a16:creationId xmlns:a16="http://schemas.microsoft.com/office/drawing/2014/main" id="{0F1FCA51-57C1-FA45-F8E8-B4AAE2A9A5AF}"/>
              </a:ext>
            </a:extLst>
          </p:cNvPr>
          <p:cNvSpPr/>
          <p:nvPr/>
        </p:nvSpPr>
        <p:spPr>
          <a:xfrm>
            <a:off x="6775348" y="1445620"/>
            <a:ext cx="2825852" cy="3593739"/>
          </a:xfrm>
          <a:prstGeom prst="roundRect">
            <a:avLst/>
          </a:prstGeom>
          <a:solidFill>
            <a:srgbClr val="92D050"/>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accent6">
                    <a:lumMod val="50000"/>
                  </a:schemeClr>
                </a:solidFill>
                <a:latin typeface="Century Gothic" panose="020B0502020202020204" pitchFamily="34" charset="0"/>
              </a:rPr>
              <a:t>Mrs Glover</a:t>
            </a:r>
          </a:p>
          <a:p>
            <a:pPr algn="ctr"/>
            <a:r>
              <a:rPr lang="en-GB" sz="3600" dirty="0">
                <a:solidFill>
                  <a:schemeClr val="accent6">
                    <a:lumMod val="20000"/>
                    <a:lumOff val="80000"/>
                  </a:schemeClr>
                </a:solidFill>
                <a:latin typeface="Century Gothic" panose="020B0502020202020204" pitchFamily="34" charset="0"/>
              </a:rPr>
              <a:t>Team Otter</a:t>
            </a:r>
          </a:p>
        </p:txBody>
      </p:sp>
    </p:spTree>
    <p:extLst>
      <p:ext uri="{BB962C8B-B14F-4D97-AF65-F5344CB8AC3E}">
        <p14:creationId xmlns:p14="http://schemas.microsoft.com/office/powerpoint/2010/main" val="1611934685"/>
      </p:ext>
    </p:extLst>
  </p:cSld>
  <p:clrMapOvr>
    <a:masterClrMapping/>
  </p:clrMapOvr>
  <p:transition spd="med">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r>
              <a:rPr lang="en-GB" altLang="en-US" dirty="0">
                <a:latin typeface="Century Gothic" panose="020B0502020202020204" pitchFamily="34" charset="0"/>
              </a:rPr>
              <a:t>Year 5 Team</a:t>
            </a:r>
          </a:p>
        </p:txBody>
      </p:sp>
      <p:pic>
        <p:nvPicPr>
          <p:cNvPr id="59396" name="Picture 4">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1502228" y="1815737"/>
            <a:ext cx="2690949" cy="3069771"/>
          </a:xfrm>
          <a:prstGeom prst="roundRect">
            <a:avLst/>
          </a:prstGeom>
          <a:solidFill>
            <a:srgbClr val="92D050"/>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accent6">
                    <a:lumMod val="50000"/>
                  </a:schemeClr>
                </a:solidFill>
                <a:latin typeface="Century Gothic" panose="020B0502020202020204" pitchFamily="34" charset="0"/>
              </a:rPr>
              <a:t>Mrs Oakley </a:t>
            </a:r>
          </a:p>
          <a:p>
            <a:pPr algn="ctr"/>
            <a:r>
              <a:rPr lang="en-GB" sz="3600" dirty="0">
                <a:solidFill>
                  <a:schemeClr val="accent6">
                    <a:lumMod val="20000"/>
                    <a:lumOff val="80000"/>
                  </a:schemeClr>
                </a:solidFill>
                <a:latin typeface="Century Gothic" panose="020B0502020202020204" pitchFamily="34" charset="0"/>
              </a:rPr>
              <a:t>Team Kestrel</a:t>
            </a:r>
          </a:p>
        </p:txBody>
      </p:sp>
      <p:sp>
        <p:nvSpPr>
          <p:cNvPr id="6" name="Rounded Rectangle 5"/>
          <p:cNvSpPr/>
          <p:nvPr/>
        </p:nvSpPr>
        <p:spPr>
          <a:xfrm>
            <a:off x="4508862" y="1815737"/>
            <a:ext cx="2690949" cy="3069771"/>
          </a:xfrm>
          <a:prstGeom prst="roundRect">
            <a:avLst/>
          </a:prstGeom>
          <a:solidFill>
            <a:srgbClr val="92D050"/>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accent6">
                    <a:lumMod val="50000"/>
                  </a:schemeClr>
                </a:solidFill>
                <a:latin typeface="Century Gothic" panose="020B0502020202020204" pitchFamily="34" charset="0"/>
              </a:rPr>
              <a:t>Miss White &amp; Mr Tye</a:t>
            </a:r>
          </a:p>
          <a:p>
            <a:pPr algn="ctr"/>
            <a:r>
              <a:rPr lang="en-GB" sz="3200" dirty="0">
                <a:solidFill>
                  <a:schemeClr val="accent6">
                    <a:lumMod val="20000"/>
                    <a:lumOff val="80000"/>
                  </a:schemeClr>
                </a:solidFill>
                <a:latin typeface="Century Gothic" panose="020B0502020202020204" pitchFamily="34" charset="0"/>
              </a:rPr>
              <a:t>Team Falcon </a:t>
            </a:r>
          </a:p>
        </p:txBody>
      </p:sp>
      <p:sp>
        <p:nvSpPr>
          <p:cNvPr id="7" name="Rounded Rectangle 6"/>
          <p:cNvSpPr/>
          <p:nvPr/>
        </p:nvSpPr>
        <p:spPr>
          <a:xfrm>
            <a:off x="7515496" y="1785255"/>
            <a:ext cx="2690949" cy="3069771"/>
          </a:xfrm>
          <a:prstGeom prst="roundRect">
            <a:avLst/>
          </a:prstGeom>
          <a:solidFill>
            <a:srgbClr val="92D050"/>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accent6">
                    <a:lumMod val="50000"/>
                  </a:schemeClr>
                </a:solidFill>
                <a:latin typeface="Century Gothic" panose="020B0502020202020204" pitchFamily="34" charset="0"/>
              </a:rPr>
              <a:t>Mr Webb</a:t>
            </a:r>
          </a:p>
          <a:p>
            <a:pPr algn="ctr"/>
            <a:r>
              <a:rPr lang="en-GB" sz="3600" dirty="0">
                <a:solidFill>
                  <a:schemeClr val="accent6">
                    <a:lumMod val="20000"/>
                    <a:lumOff val="80000"/>
                  </a:schemeClr>
                </a:solidFill>
                <a:latin typeface="Century Gothic" panose="020B0502020202020204" pitchFamily="34" charset="0"/>
              </a:rPr>
              <a:t>Team Hawk</a:t>
            </a:r>
          </a:p>
        </p:txBody>
      </p:sp>
    </p:spTree>
  </p:cSld>
  <p:clrMapOvr>
    <a:masterClrMapping/>
  </p:clrMapOvr>
  <p:transition spd="med">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lstStyle/>
          <a:p>
            <a:r>
              <a:rPr lang="en-GB" altLang="en-US" dirty="0">
                <a:latin typeface="Century Gothic" panose="020B0502020202020204" pitchFamily="34" charset="0"/>
              </a:rPr>
              <a:t>Year 6 Team</a:t>
            </a:r>
          </a:p>
        </p:txBody>
      </p:sp>
      <p:pic>
        <p:nvPicPr>
          <p:cNvPr id="60420" name="Picture 4">
            <a:hlinkClick r:id="rId2" action="ppaction://hlinksldjump"/>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611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117568" y="2098763"/>
            <a:ext cx="2873828" cy="3069771"/>
          </a:xfrm>
          <a:prstGeom prst="roundRect">
            <a:avLst/>
          </a:prstGeom>
          <a:solidFill>
            <a:srgbClr val="92D050"/>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accent6">
                    <a:lumMod val="50000"/>
                  </a:schemeClr>
                </a:solidFill>
                <a:latin typeface="Century Gothic" panose="020B0502020202020204" pitchFamily="34" charset="0"/>
              </a:rPr>
              <a:t>Miss Davies </a:t>
            </a:r>
          </a:p>
          <a:p>
            <a:pPr algn="ctr"/>
            <a:r>
              <a:rPr lang="en-GB" sz="3600" dirty="0">
                <a:solidFill>
                  <a:schemeClr val="accent6">
                    <a:lumMod val="20000"/>
                    <a:lumOff val="80000"/>
                  </a:schemeClr>
                </a:solidFill>
                <a:latin typeface="Century Gothic" panose="020B0502020202020204" pitchFamily="34" charset="0"/>
              </a:rPr>
              <a:t>Team Wildcat</a:t>
            </a:r>
          </a:p>
        </p:txBody>
      </p:sp>
      <p:sp>
        <p:nvSpPr>
          <p:cNvPr id="6" name="Rounded Rectangle 5"/>
          <p:cNvSpPr/>
          <p:nvPr/>
        </p:nvSpPr>
        <p:spPr>
          <a:xfrm>
            <a:off x="3182779" y="2098762"/>
            <a:ext cx="2806338" cy="3069771"/>
          </a:xfrm>
          <a:prstGeom prst="roundRect">
            <a:avLst/>
          </a:prstGeom>
          <a:solidFill>
            <a:srgbClr val="92D050"/>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accent6">
                    <a:lumMod val="50000"/>
                  </a:schemeClr>
                </a:solidFill>
                <a:latin typeface="Century Gothic" panose="020B0502020202020204" pitchFamily="34" charset="0"/>
              </a:rPr>
              <a:t>Mrs Stevenson</a:t>
            </a:r>
          </a:p>
          <a:p>
            <a:pPr algn="ctr"/>
            <a:r>
              <a:rPr lang="en-GB" sz="3600" dirty="0">
                <a:solidFill>
                  <a:schemeClr val="accent6">
                    <a:lumMod val="20000"/>
                    <a:lumOff val="80000"/>
                  </a:schemeClr>
                </a:solidFill>
                <a:latin typeface="Century Gothic" panose="020B0502020202020204" pitchFamily="34" charset="0"/>
              </a:rPr>
              <a:t>Team Fox</a:t>
            </a:r>
          </a:p>
        </p:txBody>
      </p:sp>
      <p:sp>
        <p:nvSpPr>
          <p:cNvPr id="7" name="Rounded Rectangle 6"/>
          <p:cNvSpPr/>
          <p:nvPr/>
        </p:nvSpPr>
        <p:spPr>
          <a:xfrm>
            <a:off x="6202885" y="2098761"/>
            <a:ext cx="2873828" cy="3069771"/>
          </a:xfrm>
          <a:prstGeom prst="roundRect">
            <a:avLst/>
          </a:prstGeom>
          <a:solidFill>
            <a:srgbClr val="92D050"/>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accent6">
                    <a:lumMod val="50000"/>
                  </a:schemeClr>
                </a:solidFill>
                <a:latin typeface="Century Gothic" panose="020B0502020202020204" pitchFamily="34" charset="0"/>
              </a:rPr>
              <a:t>Mr Smith</a:t>
            </a:r>
          </a:p>
          <a:p>
            <a:pPr algn="ctr"/>
            <a:r>
              <a:rPr lang="en-GB" sz="3600" dirty="0">
                <a:solidFill>
                  <a:schemeClr val="accent6">
                    <a:lumMod val="20000"/>
                    <a:lumOff val="80000"/>
                  </a:schemeClr>
                </a:solidFill>
                <a:latin typeface="Century Gothic" panose="020B0502020202020204" pitchFamily="34" charset="0"/>
              </a:rPr>
              <a:t>Team Wolf</a:t>
            </a:r>
          </a:p>
        </p:txBody>
      </p:sp>
      <p:sp>
        <p:nvSpPr>
          <p:cNvPr id="8" name="Rounded Rectangle 6">
            <a:extLst>
              <a:ext uri="{FF2B5EF4-FFF2-40B4-BE49-F238E27FC236}">
                <a16:creationId xmlns:a16="http://schemas.microsoft.com/office/drawing/2014/main" id="{569E578C-6B02-4A8A-A297-240F59C3149D}"/>
              </a:ext>
            </a:extLst>
          </p:cNvPr>
          <p:cNvSpPr/>
          <p:nvPr/>
        </p:nvSpPr>
        <p:spPr>
          <a:xfrm>
            <a:off x="9228930" y="2098761"/>
            <a:ext cx="2873828" cy="3069771"/>
          </a:xfrm>
          <a:prstGeom prst="roundRect">
            <a:avLst/>
          </a:prstGeom>
          <a:solidFill>
            <a:srgbClr val="92D050"/>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accent6">
                    <a:lumMod val="50000"/>
                  </a:schemeClr>
                </a:solidFill>
                <a:latin typeface="Century Gothic" panose="020B0502020202020204" pitchFamily="34" charset="0"/>
              </a:rPr>
              <a:t>Mrs Joyce</a:t>
            </a:r>
          </a:p>
        </p:txBody>
      </p:sp>
    </p:spTree>
    <p:extLst>
      <p:ext uri="{BB962C8B-B14F-4D97-AF65-F5344CB8AC3E}">
        <p14:creationId xmlns:p14="http://schemas.microsoft.com/office/powerpoint/2010/main" val="1179968672"/>
      </p:ext>
    </p:extLst>
  </p:cSld>
  <p:clrMapOvr>
    <a:masterClrMapping/>
  </p:clrMapOvr>
  <p:transition spd="med">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187444086"/>
              </p:ext>
            </p:extLst>
          </p:nvPr>
        </p:nvGraphicFramePr>
        <p:xfrm>
          <a:off x="129767" y="945577"/>
          <a:ext cx="11520000" cy="180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5" name="Diagram 34"/>
          <p:cNvGraphicFramePr/>
          <p:nvPr>
            <p:extLst>
              <p:ext uri="{D42A27DB-BD31-4B8C-83A1-F6EECF244321}">
                <p14:modId xmlns:p14="http://schemas.microsoft.com/office/powerpoint/2010/main" val="1628276309"/>
              </p:ext>
            </p:extLst>
          </p:nvPr>
        </p:nvGraphicFramePr>
        <p:xfrm>
          <a:off x="129767" y="2456244"/>
          <a:ext cx="11520000" cy="1800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Oval Callout 5"/>
          <p:cNvSpPr/>
          <p:nvPr/>
        </p:nvSpPr>
        <p:spPr>
          <a:xfrm>
            <a:off x="2165350" y="5437188"/>
            <a:ext cx="7773988" cy="1133475"/>
          </a:xfrm>
          <a:prstGeom prst="wedgeEllipseCallout">
            <a:avLst>
              <a:gd name="adj1" fmla="val 59590"/>
              <a:gd name="adj2" fmla="val -77064"/>
            </a:avLst>
          </a:prstGeom>
          <a:gradFill>
            <a:gsLst>
              <a:gs pos="74100">
                <a:srgbClr val="92D050"/>
              </a:gs>
              <a:gs pos="0">
                <a:srgbClr val="6600FF"/>
              </a:gs>
              <a:gs pos="42000">
                <a:srgbClr val="6600FF"/>
              </a:gs>
              <a:gs pos="100000">
                <a:srgbClr val="92D050"/>
              </a:gs>
            </a:gsLst>
          </a:gradFill>
        </p:spPr>
        <p:style>
          <a:lnRef idx="0">
            <a:schemeClr val="accent1"/>
          </a:lnRef>
          <a:fillRef idx="3">
            <a:schemeClr val="accent1"/>
          </a:fillRef>
          <a:effectRef idx="3">
            <a:schemeClr val="accent1"/>
          </a:effectRef>
          <a:fontRef idx="minor">
            <a:schemeClr val="lt1"/>
          </a:fontRef>
        </p:style>
        <p:txBody>
          <a:bodyPr anchor="ctr"/>
          <a:lstStyle/>
          <a:p>
            <a:pPr algn="ctr" eaLnBrk="1" fontAlgn="auto" hangingPunct="1">
              <a:spcAft>
                <a:spcPts val="0"/>
              </a:spcAft>
            </a:pPr>
            <a:r>
              <a:rPr lang="en-GB" altLang="en-US" sz="2400" b="1" dirty="0">
                <a:solidFill>
                  <a:schemeClr val="bg1"/>
                </a:solidFill>
                <a:latin typeface="Century Gothic" panose="020B0502020202020204" pitchFamily="34" charset="0"/>
              </a:rPr>
              <a:t>What do all those abbreviations mean?</a:t>
            </a:r>
          </a:p>
        </p:txBody>
      </p:sp>
      <p:pic>
        <p:nvPicPr>
          <p:cNvPr id="61445" name="Picture 3"/>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0312400" y="3776663"/>
            <a:ext cx="1947863"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6" name="Diagram 35"/>
          <p:cNvGraphicFramePr/>
          <p:nvPr>
            <p:extLst>
              <p:ext uri="{D42A27DB-BD31-4B8C-83A1-F6EECF244321}">
                <p14:modId xmlns:p14="http://schemas.microsoft.com/office/powerpoint/2010/main" val="809236931"/>
              </p:ext>
            </p:extLst>
          </p:nvPr>
        </p:nvGraphicFramePr>
        <p:xfrm>
          <a:off x="129767" y="3926698"/>
          <a:ext cx="11520000" cy="1800000"/>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61448" name="Picture 9">
            <a:hlinkClick r:id="rId18" action="ppaction://hlinksldjump"/>
          </p:cNvPr>
          <p:cNvPicPr>
            <a:picLocks noChangeAspect="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Oval 10"/>
          <p:cNvSpPr/>
          <p:nvPr/>
        </p:nvSpPr>
        <p:spPr>
          <a:xfrm>
            <a:off x="2906713" y="939800"/>
            <a:ext cx="346075" cy="344488"/>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2" name="Oval 11"/>
          <p:cNvSpPr/>
          <p:nvPr/>
        </p:nvSpPr>
        <p:spPr>
          <a:xfrm>
            <a:off x="4416425" y="944563"/>
            <a:ext cx="346075" cy="344487"/>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3" name="Oval 12"/>
          <p:cNvSpPr/>
          <p:nvPr/>
        </p:nvSpPr>
        <p:spPr>
          <a:xfrm>
            <a:off x="5922963" y="939800"/>
            <a:ext cx="346075" cy="344488"/>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4" name="Oval 13"/>
          <p:cNvSpPr/>
          <p:nvPr/>
        </p:nvSpPr>
        <p:spPr>
          <a:xfrm>
            <a:off x="7435850" y="941388"/>
            <a:ext cx="346075" cy="346075"/>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5" name="Oval 14"/>
          <p:cNvSpPr/>
          <p:nvPr/>
        </p:nvSpPr>
        <p:spPr>
          <a:xfrm>
            <a:off x="8948738" y="946150"/>
            <a:ext cx="346075" cy="344488"/>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6" name="Oval 15"/>
          <p:cNvSpPr/>
          <p:nvPr/>
        </p:nvSpPr>
        <p:spPr>
          <a:xfrm>
            <a:off x="1398588" y="939800"/>
            <a:ext cx="344487" cy="344488"/>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7" name="Oval 16"/>
          <p:cNvSpPr/>
          <p:nvPr/>
        </p:nvSpPr>
        <p:spPr>
          <a:xfrm>
            <a:off x="2906713" y="2443163"/>
            <a:ext cx="346075" cy="344487"/>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8" name="Oval 17"/>
          <p:cNvSpPr/>
          <p:nvPr/>
        </p:nvSpPr>
        <p:spPr>
          <a:xfrm>
            <a:off x="4416425" y="2447925"/>
            <a:ext cx="346075" cy="344488"/>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9" name="Oval 18"/>
          <p:cNvSpPr/>
          <p:nvPr/>
        </p:nvSpPr>
        <p:spPr>
          <a:xfrm>
            <a:off x="5922963" y="2443163"/>
            <a:ext cx="346075" cy="344487"/>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20" name="Oval 19"/>
          <p:cNvSpPr/>
          <p:nvPr/>
        </p:nvSpPr>
        <p:spPr>
          <a:xfrm>
            <a:off x="7435850" y="2446338"/>
            <a:ext cx="346075" cy="344487"/>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21" name="Oval 20"/>
          <p:cNvSpPr/>
          <p:nvPr/>
        </p:nvSpPr>
        <p:spPr>
          <a:xfrm>
            <a:off x="8948738" y="2449513"/>
            <a:ext cx="346075" cy="344487"/>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22" name="Oval 21"/>
          <p:cNvSpPr/>
          <p:nvPr/>
        </p:nvSpPr>
        <p:spPr>
          <a:xfrm>
            <a:off x="1398588" y="2443163"/>
            <a:ext cx="344487" cy="344487"/>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23" name="Oval 22"/>
          <p:cNvSpPr/>
          <p:nvPr/>
        </p:nvSpPr>
        <p:spPr>
          <a:xfrm>
            <a:off x="2906713" y="3932238"/>
            <a:ext cx="346075" cy="346075"/>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24" name="Oval 23"/>
          <p:cNvSpPr/>
          <p:nvPr/>
        </p:nvSpPr>
        <p:spPr>
          <a:xfrm>
            <a:off x="4416425" y="3937000"/>
            <a:ext cx="346075" cy="346075"/>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25" name="Oval 24"/>
          <p:cNvSpPr/>
          <p:nvPr/>
        </p:nvSpPr>
        <p:spPr>
          <a:xfrm>
            <a:off x="5922963" y="3932238"/>
            <a:ext cx="346075" cy="346075"/>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26" name="Oval 25"/>
          <p:cNvSpPr/>
          <p:nvPr/>
        </p:nvSpPr>
        <p:spPr>
          <a:xfrm>
            <a:off x="7435850" y="3935413"/>
            <a:ext cx="346075" cy="346075"/>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27" name="Oval 26"/>
          <p:cNvSpPr/>
          <p:nvPr/>
        </p:nvSpPr>
        <p:spPr>
          <a:xfrm>
            <a:off x="8948738" y="3938588"/>
            <a:ext cx="346075" cy="346075"/>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28" name="Oval 27"/>
          <p:cNvSpPr/>
          <p:nvPr/>
        </p:nvSpPr>
        <p:spPr>
          <a:xfrm>
            <a:off x="1398588" y="3932238"/>
            <a:ext cx="344487" cy="346075"/>
          </a:xfrm>
          <a:prstGeom prst="ellipse">
            <a:avLst/>
          </a:prstGeom>
          <a:blipFill rotWithShape="0">
            <a:blip r:embed="rId20"/>
            <a:stretch>
              <a:fillRect/>
            </a:stretch>
          </a:blip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29" name="Rounded Rectangle 28"/>
          <p:cNvSpPr/>
          <p:nvPr/>
        </p:nvSpPr>
        <p:spPr>
          <a:xfrm>
            <a:off x="266338" y="133351"/>
            <a:ext cx="4971868" cy="434974"/>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latin typeface="Century Gothic" panose="020B0502020202020204" pitchFamily="34" charset="0"/>
              </a:rPr>
              <a:t>Aspire… Achieve… Thrive…</a:t>
            </a:r>
          </a:p>
        </p:txBody>
      </p:sp>
    </p:spTree>
  </p:cSld>
  <p:clrMapOvr>
    <a:masterClrMapping/>
  </p:clrMapOvr>
  <p:transition spd="med">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a:xfrm>
            <a:off x="323533" y="0"/>
            <a:ext cx="10058400" cy="625475"/>
          </a:xfrm>
        </p:spPr>
        <p:txBody>
          <a:bodyPr/>
          <a:lstStyle/>
          <a:p>
            <a:r>
              <a:rPr lang="en-GB" altLang="en-US" sz="2800" b="1" dirty="0">
                <a:latin typeface="Century Gothic" panose="020B0502020202020204" pitchFamily="34" charset="0"/>
              </a:rPr>
              <a:t>We would like you to get in touch!</a:t>
            </a:r>
            <a:endParaRPr lang="en-US" altLang="en-US" sz="2800" b="1" dirty="0">
              <a:latin typeface="Century Gothic" panose="020B0502020202020204" pitchFamily="34" charset="0"/>
            </a:endParaRPr>
          </a:p>
        </p:txBody>
      </p:sp>
      <p:sp>
        <p:nvSpPr>
          <p:cNvPr id="3" name="Content Placeholder 2"/>
          <p:cNvSpPr>
            <a:spLocks noGrp="1"/>
          </p:cNvSpPr>
          <p:nvPr>
            <p:ph idx="1"/>
          </p:nvPr>
        </p:nvSpPr>
        <p:spPr>
          <a:xfrm>
            <a:off x="323533" y="1197747"/>
            <a:ext cx="11685587" cy="1768475"/>
          </a:xfrm>
        </p:spPr>
        <p:txBody>
          <a:bodyPr rtlCol="0" anchor="ctr">
            <a:noAutofit/>
          </a:bodyPr>
          <a:lstStyle/>
          <a:p>
            <a:pPr marL="0" indent="0" fontAlgn="auto">
              <a:spcAft>
                <a:spcPts val="0"/>
              </a:spcAft>
              <a:buFont typeface="Arial" panose="020B0604020202020204" pitchFamily="34" charset="0"/>
              <a:buNone/>
              <a:defRPr/>
            </a:pPr>
            <a:r>
              <a:rPr lang="en-GB" sz="2000" dirty="0">
                <a:solidFill>
                  <a:schemeClr val="accent6">
                    <a:lumMod val="50000"/>
                  </a:schemeClr>
                </a:solidFill>
                <a:latin typeface="Century Gothic" panose="020B0502020202020204" pitchFamily="34" charset="0"/>
              </a:rPr>
              <a:t>Do you have any questions?</a:t>
            </a:r>
          </a:p>
          <a:p>
            <a:pPr marL="0" indent="0" fontAlgn="auto">
              <a:spcAft>
                <a:spcPts val="0"/>
              </a:spcAft>
              <a:buFont typeface="Arial" panose="020B0604020202020204" pitchFamily="34" charset="0"/>
              <a:buNone/>
              <a:defRPr/>
            </a:pPr>
            <a:r>
              <a:rPr lang="en-GB" sz="2000" dirty="0">
                <a:solidFill>
                  <a:schemeClr val="accent6">
                    <a:lumMod val="50000"/>
                  </a:schemeClr>
                </a:solidFill>
                <a:latin typeface="Century Gothic" panose="020B0502020202020204" pitchFamily="34" charset="0"/>
              </a:rPr>
              <a:t>Do you have suggestions about how we can improve our service to you?  </a:t>
            </a:r>
          </a:p>
          <a:p>
            <a:pPr marL="0" indent="0" fontAlgn="auto">
              <a:spcAft>
                <a:spcPts val="0"/>
              </a:spcAft>
              <a:buFont typeface="Arial" panose="020B0604020202020204" pitchFamily="34" charset="0"/>
              <a:buNone/>
              <a:defRPr/>
            </a:pPr>
            <a:r>
              <a:rPr lang="en-GB" sz="2000" dirty="0">
                <a:solidFill>
                  <a:schemeClr val="accent6">
                    <a:lumMod val="50000"/>
                  </a:schemeClr>
                </a:solidFill>
                <a:latin typeface="Century Gothic" panose="020B0502020202020204" pitchFamily="34" charset="0"/>
              </a:rPr>
              <a:t>Is there a topic you would like to know more about?  </a:t>
            </a:r>
          </a:p>
          <a:p>
            <a:pPr marL="0" indent="0" fontAlgn="auto">
              <a:spcAft>
                <a:spcPts val="0"/>
              </a:spcAft>
              <a:buFont typeface="Arial" panose="020B0604020202020204" pitchFamily="34" charset="0"/>
              <a:buNone/>
              <a:defRPr/>
            </a:pPr>
            <a:r>
              <a:rPr lang="en-GB" sz="2000" dirty="0">
                <a:solidFill>
                  <a:schemeClr val="accent6">
                    <a:lumMod val="50000"/>
                  </a:schemeClr>
                </a:solidFill>
                <a:latin typeface="Century Gothic" panose="020B0502020202020204" pitchFamily="34" charset="0"/>
              </a:rPr>
              <a:t>Can you recommend places where you take your child with SEND that you have enjoyed, e.g. dentists, opticians, restaurants, play areas, etc.</a:t>
            </a:r>
          </a:p>
        </p:txBody>
      </p:sp>
      <p:graphicFrame>
        <p:nvGraphicFramePr>
          <p:cNvPr id="6" name="Diagram 5"/>
          <p:cNvGraphicFramePr/>
          <p:nvPr>
            <p:extLst>
              <p:ext uri="{D42A27DB-BD31-4B8C-83A1-F6EECF244321}">
                <p14:modId xmlns:p14="http://schemas.microsoft.com/office/powerpoint/2010/main" val="770246008"/>
              </p:ext>
            </p:extLst>
          </p:nvPr>
        </p:nvGraphicFramePr>
        <p:xfrm>
          <a:off x="1065211" y="3521122"/>
          <a:ext cx="10020183" cy="2593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2470" name="Picture 6">
            <a:hlinkClick r:id="rId7" action="ppaction://hlinksldjump"/>
          </p:cNvPr>
          <p:cNvPicPr>
            <a:picLocks noChangeAspect="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775" y="6273800"/>
            <a:ext cx="1089025"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6941458" y="6273800"/>
            <a:ext cx="4971868" cy="434974"/>
          </a:xfrm>
          <a:prstGeom prst="roundRect">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Aft>
                <a:spcPts val="600"/>
              </a:spcAft>
            </a:pPr>
            <a:r>
              <a:rPr lang="en-GB" sz="2000" b="1" dirty="0">
                <a:latin typeface="Century Gothic" panose="020B0502020202020204" pitchFamily="34" charset="0"/>
              </a:rPr>
              <a:t>Aspire… Achieve… Thrive…</a:t>
            </a:r>
          </a:p>
        </p:txBody>
      </p:sp>
    </p:spTree>
  </p:cSld>
  <p:clrMapOvr>
    <a:masterClrMapping/>
  </p:clrMapOvr>
  <p:transition spd="med">
    <p:fade/>
  </p:transition>
</p:sld>
</file>

<file path=ppt/theme/theme1.xml><?xml version="1.0" encoding="utf-8"?>
<a:theme xmlns:a="http://schemas.openxmlformats.org/drawingml/2006/main" name="Nature Illustration 16x9">
  <a:themeElements>
    <a:clrScheme name="Custom 2">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002060"/>
      </a:hlink>
      <a:folHlink>
        <a:srgbClr val="002060"/>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31377.potx" id="{56A48130-F36A-41C3-8C0C-0EF853C6708B}" vid="{0432F83B-7085-406B-BFE7-677E72A6CADA}"/>
    </a:ext>
  </a:extLst>
</a:theme>
</file>

<file path=ppt/theme/theme2.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DEA7A06D800C4CB1792E9B38E3A9C2" ma:contentTypeVersion="13" ma:contentTypeDescription="Create a new document." ma:contentTypeScope="" ma:versionID="1c90aca0509cea30e6ff521023e8483c">
  <xsd:schema xmlns:xsd="http://www.w3.org/2001/XMLSchema" xmlns:xs="http://www.w3.org/2001/XMLSchema" xmlns:p="http://schemas.microsoft.com/office/2006/metadata/properties" xmlns:ns2="52305e48-c06d-485d-90ef-b2e997a801fd" xmlns:ns3="1b543245-6e8a-4824-8a69-d7e1e87d036b" targetNamespace="http://schemas.microsoft.com/office/2006/metadata/properties" ma:root="true" ma:fieldsID="7558dd4d3a5492f60b63379a2e687880" ns2:_="" ns3:_="">
    <xsd:import namespace="52305e48-c06d-485d-90ef-b2e997a801fd"/>
    <xsd:import namespace="1b543245-6e8a-4824-8a69-d7e1e87d036b"/>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2305e48-c06d-485d-90ef-b2e997a801f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64482e6b-7eca-4398-9114-c985dc58ef36"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b543245-6e8a-4824-8a69-d7e1e87d036b"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173f7aaf-65a4-4ebc-b904-0706c6dcf851}" ma:internalName="TaxCatchAll" ma:showField="CatchAllData" ma:web="1b543245-6e8a-4824-8a69-d7e1e87d036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b543245-6e8a-4824-8a69-d7e1e87d036b" xsi:nil="true"/>
    <lcf76f155ced4ddcb4097134ff3c332f xmlns="52305e48-c06d-485d-90ef-b2e997a801f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F7FA64E-BDBF-4CAE-A443-1219820F8893}"/>
</file>

<file path=customXml/itemProps2.xml><?xml version="1.0" encoding="utf-8"?>
<ds:datastoreItem xmlns:ds="http://schemas.openxmlformats.org/officeDocument/2006/customXml" ds:itemID="{4D64F2DC-614B-448E-937D-B1D965E56463}"/>
</file>

<file path=customXml/itemProps3.xml><?xml version="1.0" encoding="utf-8"?>
<ds:datastoreItem xmlns:ds="http://schemas.openxmlformats.org/officeDocument/2006/customXml" ds:itemID="{E925EDB7-8D1E-4928-8F8B-29156B0E7BDF}"/>
</file>

<file path=docProps/app.xml><?xml version="1.0" encoding="utf-8"?>
<Properties xmlns="http://schemas.openxmlformats.org/officeDocument/2006/extended-properties" xmlns:vt="http://schemas.openxmlformats.org/officeDocument/2006/docPropsVTypes">
  <Template>Rainbow themed presentation</Template>
  <TotalTime>13916</TotalTime>
  <Words>4834</Words>
  <Application>Microsoft Office PowerPoint</Application>
  <PresentationFormat>Widescreen</PresentationFormat>
  <Paragraphs>402</Paragraphs>
  <Slides>41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Arial Narrow</vt:lpstr>
      <vt:lpstr>Calibri</vt:lpstr>
      <vt:lpstr>Century Gothic</vt:lpstr>
      <vt:lpstr>Segoe Print</vt:lpstr>
      <vt:lpstr>Twinkl</vt:lpstr>
      <vt:lpstr>Nature Illustration 16x9</vt:lpstr>
      <vt:lpstr>SEND  (Special Educational Needs and Disabilities)    Information Report</vt:lpstr>
      <vt:lpstr>What do we offer at  Sawley Junior School? </vt:lpstr>
      <vt:lpstr>PowerPoint Presentation</vt:lpstr>
      <vt:lpstr>PowerPoint Presentation</vt:lpstr>
      <vt:lpstr>What kinds of SEND does the school make provision for?</vt:lpstr>
      <vt:lpstr>Do children with SEND  (Special Educational Needs and Disabilities) come to Sawley Junior School?</vt:lpstr>
      <vt:lpstr>PowerPoint Presentation</vt:lpstr>
      <vt:lpstr>What extra curricular activities are available for pupils with SEND?</vt:lpstr>
      <vt:lpstr>How does the school know if my child has SEND?</vt:lpstr>
      <vt:lpstr>PowerPoint Presentation</vt:lpstr>
      <vt:lpstr>PowerPoint Presentation</vt:lpstr>
      <vt:lpstr>PowerPoint Presentation</vt:lpstr>
      <vt:lpstr>How are children with SEND supported in school?</vt:lpstr>
      <vt:lpstr>PowerPoint Presentation</vt:lpstr>
      <vt:lpstr>PowerPoint Presentation</vt:lpstr>
      <vt:lpstr>How does the school support emotional and social development?</vt:lpstr>
      <vt:lpstr>How do you make sure that the support is helping my child make progress?</vt:lpstr>
      <vt:lpstr>PowerPoint Presentation</vt:lpstr>
      <vt:lpstr>How will I know if my child is receiving SEND support and  whether it is helping?  </vt:lpstr>
      <vt:lpstr>How will I be involved in reviewing my child’s progress and achievements?</vt:lpstr>
      <vt:lpstr>How will you help me to support my child’s learning?</vt:lpstr>
      <vt:lpstr>How will my child be involved in their own learning?</vt:lpstr>
      <vt:lpstr>How do you help school staff to support children with SEND?</vt:lpstr>
      <vt:lpstr>PowerPoint Presentation</vt:lpstr>
      <vt:lpstr>What happens if my child needs specialist SEND equipment  or other facilities?</vt:lpstr>
      <vt:lpstr>What if my child needs support from other agencies?</vt:lpstr>
      <vt:lpstr>PowerPoint Presentation</vt:lpstr>
      <vt:lpstr>How will you support my child when they start at your school or move to a new class or school?</vt:lpstr>
      <vt:lpstr>Moving Class</vt:lpstr>
      <vt:lpstr>Moving from Sawley Infants</vt:lpstr>
      <vt:lpstr>Moving to another setting</vt:lpstr>
      <vt:lpstr>Who should I contact to find out about other support and services?</vt:lpstr>
      <vt:lpstr>Who should I contact if I am concerned about my child’s progress?</vt:lpstr>
      <vt:lpstr>PowerPoint Presentation</vt:lpstr>
      <vt:lpstr>PowerPoint Presentation</vt:lpstr>
      <vt:lpstr>Year 3 Team</vt:lpstr>
      <vt:lpstr>Year 4 Team</vt:lpstr>
      <vt:lpstr>Year 5 Team</vt:lpstr>
      <vt:lpstr>Year 6 Team</vt:lpstr>
      <vt:lpstr>PowerPoint Presentation</vt:lpstr>
      <vt:lpstr>We would like you to get in touch!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SEND (Special Educational Needs and Disabilities)  Information Report</dc:title>
  <dc:creator>staff</dc:creator>
  <cp:lastModifiedBy>E Joyce</cp:lastModifiedBy>
  <cp:revision>174</cp:revision>
  <cp:lastPrinted>2020-05-07T13:11:03Z</cp:lastPrinted>
  <dcterms:created xsi:type="dcterms:W3CDTF">2017-10-15T18:25:26Z</dcterms:created>
  <dcterms:modified xsi:type="dcterms:W3CDTF">2026-09-07T09:45:42Z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0x01010079DEA7A06D800C4CB1792E9B38E3A9C2</vt:lpwstr>
  </property>
</Properties>
</file>