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57" r:id="rId2"/>
    <p:sldId id="272" r:id="rId3"/>
    <p:sldId id="273" r:id="rId4"/>
    <p:sldId id="382" r:id="rId5"/>
    <p:sldId id="351" r:id="rId6"/>
    <p:sldId id="352" r:id="rId7"/>
    <p:sldId id="353" r:id="rId8"/>
    <p:sldId id="354" r:id="rId9"/>
    <p:sldId id="355" r:id="rId10"/>
    <p:sldId id="356" r:id="rId11"/>
    <p:sldId id="357" r:id="rId12"/>
    <p:sldId id="358" r:id="rId13"/>
    <p:sldId id="359" r:id="rId14"/>
    <p:sldId id="360" r:id="rId15"/>
    <p:sldId id="361" r:id="rId16"/>
    <p:sldId id="362" r:id="rId17"/>
    <p:sldId id="380" r:id="rId18"/>
    <p:sldId id="381" r:id="rId19"/>
    <p:sldId id="364" r:id="rId20"/>
    <p:sldId id="365" r:id="rId21"/>
    <p:sldId id="366" r:id="rId22"/>
    <p:sldId id="367" r:id="rId23"/>
    <p:sldId id="379" r:id="rId24"/>
    <p:sldId id="368" r:id="rId25"/>
    <p:sldId id="369" r:id="rId26"/>
    <p:sldId id="383" r:id="rId27"/>
    <p:sldId id="370" r:id="rId28"/>
    <p:sldId id="373" r:id="rId29"/>
    <p:sldId id="374" r:id="rId30"/>
    <p:sldId id="375" r:id="rId31"/>
    <p:sldId id="376" r:id="rId32"/>
    <p:sldId id="377" r:id="rId33"/>
    <p:sldId id="339" r:id="rId34"/>
    <p:sldId id="338" r:id="rId35"/>
    <p:sldId id="342" r:id="rId36"/>
    <p:sldId id="343" r:id="rId37"/>
    <p:sldId id="344" r:id="rId38"/>
    <p:sldId id="384" r:id="rId39"/>
    <p:sldId id="337" r:id="rId40"/>
    <p:sldId id="280" r:id="rId4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1pPr>
    <a:lvl2pPr marL="4572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2pPr>
    <a:lvl3pPr marL="9144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3pPr>
    <a:lvl4pPr marL="13716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4pPr>
    <a:lvl5pPr marL="18288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5pPr>
    <a:lvl6pPr marL="2286000" algn="l" defTabSz="914400" rtl="0" eaLnBrk="1" latinLnBrk="0" hangingPunct="1">
      <a:defRPr kern="1200">
        <a:solidFill>
          <a:schemeClr val="tx1"/>
        </a:solidFill>
        <a:latin typeface="Segoe Print" panose="02000600000000000000" pitchFamily="2" charset="0"/>
        <a:ea typeface="+mn-ea"/>
        <a:cs typeface="+mn-cs"/>
      </a:defRPr>
    </a:lvl6pPr>
    <a:lvl7pPr marL="2743200" algn="l" defTabSz="914400" rtl="0" eaLnBrk="1" latinLnBrk="0" hangingPunct="1">
      <a:defRPr kern="1200">
        <a:solidFill>
          <a:schemeClr val="tx1"/>
        </a:solidFill>
        <a:latin typeface="Segoe Print" panose="02000600000000000000" pitchFamily="2" charset="0"/>
        <a:ea typeface="+mn-ea"/>
        <a:cs typeface="+mn-cs"/>
      </a:defRPr>
    </a:lvl7pPr>
    <a:lvl8pPr marL="3200400" algn="l" defTabSz="914400" rtl="0" eaLnBrk="1" latinLnBrk="0" hangingPunct="1">
      <a:defRPr kern="1200">
        <a:solidFill>
          <a:schemeClr val="tx1"/>
        </a:solidFill>
        <a:latin typeface="Segoe Print" panose="02000600000000000000" pitchFamily="2" charset="0"/>
        <a:ea typeface="+mn-ea"/>
        <a:cs typeface="+mn-cs"/>
      </a:defRPr>
    </a:lvl8pPr>
    <a:lvl9pPr marL="3657600" algn="l" defTabSz="914400" rtl="0" eaLnBrk="1" latinLnBrk="0" hangingPunct="1">
      <a:defRPr kern="1200">
        <a:solidFill>
          <a:schemeClr val="tx1"/>
        </a:solidFill>
        <a:latin typeface="Segoe Print" panose="02000600000000000000" pitchFamily="2"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A5315"/>
    <a:srgbClr val="FFFFFF"/>
    <a:srgbClr val="6600FF"/>
    <a:srgbClr val="9900FF"/>
    <a:srgbClr val="C8A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4660"/>
  </p:normalViewPr>
  <p:slideViewPr>
    <p:cSldViewPr snapToGrid="0">
      <p:cViewPr varScale="1">
        <p:scale>
          <a:sx n="114" d="100"/>
          <a:sy n="114" d="100"/>
        </p:scale>
        <p:origin x="468" y="102"/>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g"/><Relationship Id="rId4" Type="http://schemas.openxmlformats.org/officeDocument/2006/relationships/image" Target="../media/image18.jpg"/></Relationships>
</file>

<file path=ppt/diagrams/_rels/data4.xml.rels><?xml version="1.0" encoding="UTF-8" standalone="yes"?>
<Relationships xmlns="http://schemas.openxmlformats.org/package/2006/relationships"><Relationship Id="rId3" Type="http://schemas.openxmlformats.org/officeDocument/2006/relationships/slide" Target="../slides/slide37.xml"/><Relationship Id="rId2" Type="http://schemas.openxmlformats.org/officeDocument/2006/relationships/slide" Target="../slides/slide36.xml"/><Relationship Id="rId1" Type="http://schemas.openxmlformats.org/officeDocument/2006/relationships/slide" Target="../slides/slide35.xml"/><Relationship Id="rId5" Type="http://schemas.openxmlformats.org/officeDocument/2006/relationships/slide" Target="../slides/slide38.xml"/><Relationship Id="rId4" Type="http://schemas.openxmlformats.org/officeDocument/2006/relationships/slide" Target="../slides/slide34.xml"/></Relationships>
</file>

<file path=ppt/diagrams/_rels/data5.xml.rels><?xml version="1.0" encoding="UTF-8" standalone="yes"?>
<Relationships xmlns="http://schemas.openxmlformats.org/package/2006/relationships"><Relationship Id="rId1" Type="http://schemas.openxmlformats.org/officeDocument/2006/relationships/image" Target="../media/image41.png"/></Relationships>
</file>

<file path=ppt/diagrams/_rels/data6.xml.rels><?xml version="1.0" encoding="UTF-8" standalone="yes"?>
<Relationships xmlns="http://schemas.openxmlformats.org/package/2006/relationships"><Relationship Id="rId1" Type="http://schemas.openxmlformats.org/officeDocument/2006/relationships/image" Target="../media/image42.png"/></Relationships>
</file>

<file path=ppt/diagrams/_rels/data7.xml.rels><?xml version="1.0" encoding="UTF-8" standalone="yes"?>
<Relationships xmlns="http://schemas.openxmlformats.org/package/2006/relationships"><Relationship Id="rId1" Type="http://schemas.openxmlformats.org/officeDocument/2006/relationships/image" Target="../media/image42.png"/></Relationships>
</file>

<file path=ppt/diagrams/_rels/data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sawleyinfantschool.co.uk/" TargetMode="External"/><Relationship Id="rId1" Type="http://schemas.openxmlformats.org/officeDocument/2006/relationships/hyperlink" Target="mailto:info@sawley-jun.derbyshire.sch.uk" TargetMode="External"/><Relationship Id="rId6" Type="http://schemas.openxmlformats.org/officeDocument/2006/relationships/image" Target="../media/image46.jpg"/><Relationship Id="rId5" Type="http://schemas.openxmlformats.org/officeDocument/2006/relationships/image" Target="../media/image45.png"/><Relationship Id="rId4" Type="http://schemas.openxmlformats.org/officeDocument/2006/relationships/image" Target="../media/image4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g"/><Relationship Id="rId4" Type="http://schemas.openxmlformats.org/officeDocument/2006/relationships/image" Target="../media/image18.jpg"/></Relationships>
</file>

<file path=ppt/diagrams/_rels/drawing5.xml.rels><?xml version="1.0" encoding="UTF-8" standalone="yes"?>
<Relationships xmlns="http://schemas.openxmlformats.org/package/2006/relationships"><Relationship Id="rId1" Type="http://schemas.openxmlformats.org/officeDocument/2006/relationships/image" Target="../media/image41.png"/></Relationships>
</file>

<file path=ppt/diagrams/_rels/drawing6.xml.rels><?xml version="1.0" encoding="UTF-8" standalone="yes"?>
<Relationships xmlns="http://schemas.openxmlformats.org/package/2006/relationships"><Relationship Id="rId1" Type="http://schemas.openxmlformats.org/officeDocument/2006/relationships/image" Target="../media/image42.png"/></Relationships>
</file>

<file path=ppt/diagrams/_rels/drawing7.xml.rels><?xml version="1.0" encoding="UTF-8" standalone="yes"?>
<Relationships xmlns="http://schemas.openxmlformats.org/package/2006/relationships"><Relationship Id="rId1" Type="http://schemas.openxmlformats.org/officeDocument/2006/relationships/image" Target="../media/image42.png"/></Relationships>
</file>

<file path=ppt/diagrams/_rels/drawing8.xml.rels><?xml version="1.0" encoding="UTF-8" standalone="yes"?>
<Relationships xmlns="http://schemas.openxmlformats.org/package/2006/relationships"><Relationship Id="rId3" Type="http://schemas.openxmlformats.org/officeDocument/2006/relationships/hyperlink" Target="mailto:info@sawley-jun.derbyshire.sch.uk" TargetMode="External"/><Relationship Id="rId2" Type="http://schemas.openxmlformats.org/officeDocument/2006/relationships/image" Target="../media/image44.png"/><Relationship Id="rId1" Type="http://schemas.openxmlformats.org/officeDocument/2006/relationships/image" Target="../media/image43.png"/><Relationship Id="rId6" Type="http://schemas.openxmlformats.org/officeDocument/2006/relationships/hyperlink" Target="http://www.sawleyinfantschool.co.uk/" TargetMode="External"/><Relationship Id="rId5" Type="http://schemas.openxmlformats.org/officeDocument/2006/relationships/image" Target="../media/image46.jpg"/><Relationship Id="rId4" Type="http://schemas.openxmlformats.org/officeDocument/2006/relationships/image" Target="../media/image45.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89200C-0A8B-45DA-8C8D-0CDCC83C07C7}" type="doc">
      <dgm:prSet loTypeId="urn:microsoft.com/office/officeart/2008/layout/HexagonCluster" loCatId="relationship" qsTypeId="urn:microsoft.com/office/officeart/2005/8/quickstyle/simple1" qsCatId="simple" csTypeId="urn:microsoft.com/office/officeart/2005/8/colors/colorful5" csCatId="colorful" phldr="1"/>
      <dgm:spPr/>
      <dgm:t>
        <a:bodyPr/>
        <a:lstStyle/>
        <a:p>
          <a:endParaRPr lang="en-US"/>
        </a:p>
      </dgm:t>
    </dgm:pt>
    <dgm:pt modelId="{4FE2C807-FC7B-4DFC-B97B-1CF19AB24C4E}">
      <dgm:prSet phldrT="[Text]" custT="1"/>
      <dgm:spPr/>
      <dgm:t>
        <a:bodyPr/>
        <a:lstStyle/>
        <a:p>
          <a:pPr>
            <a:lnSpc>
              <a:spcPct val="125000"/>
            </a:lnSpc>
          </a:pPr>
          <a:r>
            <a:rPr lang="en-US" sz="1300" dirty="0">
              <a:latin typeface="Twinkl" pitchFamily="2" charset="0"/>
            </a:rPr>
            <a:t>Communication and Interaction</a:t>
          </a:r>
        </a:p>
      </dgm:t>
    </dgm:pt>
    <dgm:pt modelId="{A3188A36-A115-47B1-9C08-733AF8DC811F}" type="parTrans" cxnId="{FD0A13F1-49F3-4BEC-967E-3166B3E6954F}">
      <dgm:prSet/>
      <dgm:spPr/>
      <dgm:t>
        <a:bodyPr/>
        <a:lstStyle/>
        <a:p>
          <a:endParaRPr lang="en-US"/>
        </a:p>
      </dgm:t>
    </dgm:pt>
    <dgm:pt modelId="{492C9A6B-CB5A-402A-87B6-E9BA6763396B}" type="sibTrans" cxnId="{FD0A13F1-49F3-4BEC-967E-3166B3E6954F}">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t>
        <a:bodyPr/>
        <a:lstStyle/>
        <a:p>
          <a:endParaRPr lang="en-US"/>
        </a:p>
      </dgm:t>
    </dgm:pt>
    <dgm:pt modelId="{C2A52980-C4F0-4F1D-9BF7-CF0AE4EE6889}">
      <dgm:prSet phldrT="[Text]" custT="1"/>
      <dgm:spPr/>
      <dgm:t>
        <a:bodyPr/>
        <a:lstStyle/>
        <a:p>
          <a:r>
            <a:rPr lang="en-US" sz="1600" dirty="0">
              <a:latin typeface="Twinkl" pitchFamily="2" charset="0"/>
            </a:rPr>
            <a:t>Cognition and Learning</a:t>
          </a:r>
        </a:p>
      </dgm:t>
    </dgm:pt>
    <dgm:pt modelId="{4B2FFBB1-D621-4529-954D-E42F4DE1AC0A}" type="parTrans" cxnId="{FD69438C-FEC1-4B4D-B6AE-E0421DFAE45D}">
      <dgm:prSet/>
      <dgm:spPr/>
      <dgm:t>
        <a:bodyPr/>
        <a:lstStyle/>
        <a:p>
          <a:endParaRPr lang="en-US"/>
        </a:p>
      </dgm:t>
    </dgm:pt>
    <dgm:pt modelId="{35864E0D-0D0E-496B-804D-96534C2B2016}" type="sibTrans" cxnId="{FD69438C-FEC1-4B4D-B6AE-E0421DFAE45D}">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dgm:spPr>
      <dgm:t>
        <a:bodyPr/>
        <a:lstStyle/>
        <a:p>
          <a:endParaRPr lang="en-US"/>
        </a:p>
      </dgm:t>
    </dgm:pt>
    <dgm:pt modelId="{AAF3CC3C-FCB4-43E3-B028-16CA5881F07E}">
      <dgm:prSet phldrT="[Text]" custT="1"/>
      <dgm:spPr/>
      <dgm:t>
        <a:bodyPr/>
        <a:lstStyle/>
        <a:p>
          <a:pPr>
            <a:lnSpc>
              <a:spcPct val="125000"/>
            </a:lnSpc>
          </a:pPr>
          <a:r>
            <a:rPr lang="en-US" sz="1400" dirty="0">
              <a:latin typeface="Twinkl" pitchFamily="2" charset="0"/>
            </a:rPr>
            <a:t>Social, Emotional and Mental Health</a:t>
          </a:r>
        </a:p>
      </dgm:t>
    </dgm:pt>
    <dgm:pt modelId="{9F806728-A09B-4501-8767-4902AD9CB40A}" type="parTrans" cxnId="{DA7C825F-E8A8-48BC-953F-93004C3ED3CB}">
      <dgm:prSet/>
      <dgm:spPr/>
      <dgm:t>
        <a:bodyPr/>
        <a:lstStyle/>
        <a:p>
          <a:endParaRPr lang="en-US"/>
        </a:p>
      </dgm:t>
    </dgm:pt>
    <dgm:pt modelId="{0153D56D-3E38-49EE-B510-A19D61F6C721}" type="sibTrans" cxnId="{DA7C825F-E8A8-48BC-953F-93004C3ED3CB}">
      <dgm:prSet/>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dgm:spPr>
      <dgm:t>
        <a:bodyPr/>
        <a:lstStyle/>
        <a:p>
          <a:endParaRPr lang="en-US"/>
        </a:p>
      </dgm:t>
    </dgm:pt>
    <dgm:pt modelId="{8406FD21-9370-4E03-8ED5-11DBC8563D20}">
      <dgm:prSet phldrT="[Text]" custT="1"/>
      <dgm:spPr/>
      <dgm:t>
        <a:bodyPr/>
        <a:lstStyle/>
        <a:p>
          <a:pPr>
            <a:lnSpc>
              <a:spcPct val="125000"/>
            </a:lnSpc>
          </a:pPr>
          <a:r>
            <a:rPr lang="en-US" sz="1600" dirty="0">
              <a:latin typeface="Twinkl" pitchFamily="2" charset="0"/>
            </a:rPr>
            <a:t>Sensory and/ or Physical</a:t>
          </a:r>
        </a:p>
      </dgm:t>
    </dgm:pt>
    <dgm:pt modelId="{47302E91-FEE8-4374-9C88-A2F6F42DB18F}" type="parTrans" cxnId="{0124CED8-4E07-4080-AC03-E5D4B7D64DA7}">
      <dgm:prSet/>
      <dgm:spPr/>
      <dgm:t>
        <a:bodyPr/>
        <a:lstStyle/>
        <a:p>
          <a:endParaRPr lang="en-US"/>
        </a:p>
      </dgm:t>
    </dgm:pt>
    <dgm:pt modelId="{0D4E341B-1ED2-479A-878C-3F8378E988B7}" type="sibTrans" cxnId="{0124CED8-4E07-4080-AC03-E5D4B7D64DA7}">
      <dgm:prSet/>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9685" t="32" r="9042" b="780"/>
          </a:stretch>
        </a:blipFill>
      </dgm:spPr>
      <dgm:t>
        <a:bodyPr/>
        <a:lstStyle/>
        <a:p>
          <a:endParaRPr lang="en-US"/>
        </a:p>
      </dgm:t>
    </dgm:pt>
    <dgm:pt modelId="{E0CE78B0-97F7-45DF-8047-F929487CF3B6}" type="pres">
      <dgm:prSet presAssocID="{3289200C-0A8B-45DA-8C8D-0CDCC83C07C7}" presName="Name0" presStyleCnt="0">
        <dgm:presLayoutVars>
          <dgm:chMax val="21"/>
          <dgm:chPref val="21"/>
        </dgm:presLayoutVars>
      </dgm:prSet>
      <dgm:spPr/>
    </dgm:pt>
    <dgm:pt modelId="{226CC31C-4A7B-49CE-BADB-C9D695417585}" type="pres">
      <dgm:prSet presAssocID="{4FE2C807-FC7B-4DFC-B97B-1CF19AB24C4E}" presName="text1" presStyleCnt="0"/>
      <dgm:spPr/>
    </dgm:pt>
    <dgm:pt modelId="{3AF7CAA3-8ADE-47BA-87DD-22AB36B7034D}" type="pres">
      <dgm:prSet presAssocID="{4FE2C807-FC7B-4DFC-B97B-1CF19AB24C4E}" presName="textRepeatNode" presStyleLbl="alignNode1" presStyleIdx="0" presStyleCnt="4" custScaleX="110654">
        <dgm:presLayoutVars>
          <dgm:chMax val="0"/>
          <dgm:chPref val="0"/>
          <dgm:bulletEnabled val="1"/>
        </dgm:presLayoutVars>
      </dgm:prSet>
      <dgm:spPr/>
    </dgm:pt>
    <dgm:pt modelId="{3AE7196B-2300-4ECB-A997-583979DD10C0}" type="pres">
      <dgm:prSet presAssocID="{4FE2C807-FC7B-4DFC-B97B-1CF19AB24C4E}" presName="textaccent1" presStyleCnt="0"/>
      <dgm:spPr/>
    </dgm:pt>
    <dgm:pt modelId="{EE250B44-87E8-4B24-9A25-74E57D46150B}" type="pres">
      <dgm:prSet presAssocID="{4FE2C807-FC7B-4DFC-B97B-1CF19AB24C4E}" presName="accentRepeatNode" presStyleLbl="solidAlignAcc1" presStyleIdx="0" presStyleCnt="8"/>
      <dgm:spPr/>
    </dgm:pt>
    <dgm:pt modelId="{952B2893-0EB6-441B-BBFA-4763FF1FEFA6}" type="pres">
      <dgm:prSet presAssocID="{492C9A6B-CB5A-402A-87B6-E9BA6763396B}" presName="image1" presStyleCnt="0"/>
      <dgm:spPr/>
    </dgm:pt>
    <dgm:pt modelId="{F4029173-F781-4004-9A36-162902C9D767}" type="pres">
      <dgm:prSet presAssocID="{492C9A6B-CB5A-402A-87B6-E9BA6763396B}" presName="imageRepeatNode" presStyleLbl="alignAcc1" presStyleIdx="0" presStyleCnt="4"/>
      <dgm:spPr/>
    </dgm:pt>
    <dgm:pt modelId="{CA476CA6-6E62-4829-90A3-87987B3510BF}" type="pres">
      <dgm:prSet presAssocID="{492C9A6B-CB5A-402A-87B6-E9BA6763396B}" presName="imageaccent1" presStyleCnt="0"/>
      <dgm:spPr/>
    </dgm:pt>
    <dgm:pt modelId="{3757508D-71BA-43DC-8B63-1C75154B89DE}" type="pres">
      <dgm:prSet presAssocID="{492C9A6B-CB5A-402A-87B6-E9BA6763396B}" presName="accentRepeatNode" presStyleLbl="solidAlignAcc1" presStyleIdx="1" presStyleCnt="8"/>
      <dgm:spPr/>
    </dgm:pt>
    <dgm:pt modelId="{BAEDC289-45C4-4BCB-85EC-8ABFF3B8023D}" type="pres">
      <dgm:prSet presAssocID="{C2A52980-C4F0-4F1D-9BF7-CF0AE4EE6889}" presName="text2" presStyleCnt="0"/>
      <dgm:spPr/>
    </dgm:pt>
    <dgm:pt modelId="{4B5FD107-B7FF-4B83-8A58-054E0058C6CE}" type="pres">
      <dgm:prSet presAssocID="{C2A52980-C4F0-4F1D-9BF7-CF0AE4EE6889}" presName="textRepeatNode" presStyleLbl="alignNode1" presStyleIdx="1" presStyleCnt="4">
        <dgm:presLayoutVars>
          <dgm:chMax val="0"/>
          <dgm:chPref val="0"/>
          <dgm:bulletEnabled val="1"/>
        </dgm:presLayoutVars>
      </dgm:prSet>
      <dgm:spPr/>
    </dgm:pt>
    <dgm:pt modelId="{495B728E-62BC-4FCD-9738-D8F488B13E6F}" type="pres">
      <dgm:prSet presAssocID="{C2A52980-C4F0-4F1D-9BF7-CF0AE4EE6889}" presName="textaccent2" presStyleCnt="0"/>
      <dgm:spPr/>
    </dgm:pt>
    <dgm:pt modelId="{59C66A2D-5000-47A3-B78F-BFDC8BA288B8}" type="pres">
      <dgm:prSet presAssocID="{C2A52980-C4F0-4F1D-9BF7-CF0AE4EE6889}" presName="accentRepeatNode" presStyleLbl="solidAlignAcc1" presStyleIdx="2" presStyleCnt="8"/>
      <dgm:spPr/>
    </dgm:pt>
    <dgm:pt modelId="{2EE697FF-8D8B-4A58-9E13-53506C4A157C}" type="pres">
      <dgm:prSet presAssocID="{35864E0D-0D0E-496B-804D-96534C2B2016}" presName="image2" presStyleCnt="0"/>
      <dgm:spPr/>
    </dgm:pt>
    <dgm:pt modelId="{6C62800C-DA53-4FFE-8C46-63A7580953B4}" type="pres">
      <dgm:prSet presAssocID="{35864E0D-0D0E-496B-804D-96534C2B2016}" presName="imageRepeatNode" presStyleLbl="alignAcc1" presStyleIdx="1" presStyleCnt="4"/>
      <dgm:spPr/>
    </dgm:pt>
    <dgm:pt modelId="{461754E9-78D0-4142-BE75-DD39E0980678}" type="pres">
      <dgm:prSet presAssocID="{35864E0D-0D0E-496B-804D-96534C2B2016}" presName="imageaccent2" presStyleCnt="0"/>
      <dgm:spPr/>
    </dgm:pt>
    <dgm:pt modelId="{FC5E02EA-34AD-48F0-9938-510507643562}" type="pres">
      <dgm:prSet presAssocID="{35864E0D-0D0E-496B-804D-96534C2B2016}" presName="accentRepeatNode" presStyleLbl="solidAlignAcc1" presStyleIdx="3" presStyleCnt="8"/>
      <dgm:spPr/>
    </dgm:pt>
    <dgm:pt modelId="{D2DB3F04-5A5A-4140-B323-49CA66CC9389}" type="pres">
      <dgm:prSet presAssocID="{AAF3CC3C-FCB4-43E3-B028-16CA5881F07E}" presName="text3" presStyleCnt="0"/>
      <dgm:spPr/>
    </dgm:pt>
    <dgm:pt modelId="{61BCA09C-1C21-4AB9-8EA0-2EADE2252A0C}" type="pres">
      <dgm:prSet presAssocID="{AAF3CC3C-FCB4-43E3-B028-16CA5881F07E}" presName="textRepeatNode" presStyleLbl="alignNode1" presStyleIdx="2" presStyleCnt="4">
        <dgm:presLayoutVars>
          <dgm:chMax val="0"/>
          <dgm:chPref val="0"/>
          <dgm:bulletEnabled val="1"/>
        </dgm:presLayoutVars>
      </dgm:prSet>
      <dgm:spPr/>
    </dgm:pt>
    <dgm:pt modelId="{1031B93B-A44D-4443-996A-4C246FBC589A}" type="pres">
      <dgm:prSet presAssocID="{AAF3CC3C-FCB4-43E3-B028-16CA5881F07E}" presName="textaccent3" presStyleCnt="0"/>
      <dgm:spPr/>
    </dgm:pt>
    <dgm:pt modelId="{C39C9334-8E49-4FD1-8C42-39BB17E52E75}" type="pres">
      <dgm:prSet presAssocID="{AAF3CC3C-FCB4-43E3-B028-16CA5881F07E}" presName="accentRepeatNode" presStyleLbl="solidAlignAcc1" presStyleIdx="4" presStyleCnt="8"/>
      <dgm:spPr/>
    </dgm:pt>
    <dgm:pt modelId="{6C29AA2B-CABB-463C-B162-16E3D81E0AD4}" type="pres">
      <dgm:prSet presAssocID="{0153D56D-3E38-49EE-B510-A19D61F6C721}" presName="image3" presStyleCnt="0"/>
      <dgm:spPr/>
    </dgm:pt>
    <dgm:pt modelId="{AC39F5CB-7B68-41AD-AB7F-D7954B1AADA4}" type="pres">
      <dgm:prSet presAssocID="{0153D56D-3E38-49EE-B510-A19D61F6C721}" presName="imageRepeatNode" presStyleLbl="alignAcc1" presStyleIdx="2" presStyleCnt="4"/>
      <dgm:spPr/>
    </dgm:pt>
    <dgm:pt modelId="{69B621C7-EB11-4B97-ABC9-70F3692DED83}" type="pres">
      <dgm:prSet presAssocID="{0153D56D-3E38-49EE-B510-A19D61F6C721}" presName="imageaccent3" presStyleCnt="0"/>
      <dgm:spPr/>
    </dgm:pt>
    <dgm:pt modelId="{E4836296-DE17-4BE8-921E-995DD1036D08}" type="pres">
      <dgm:prSet presAssocID="{0153D56D-3E38-49EE-B510-A19D61F6C721}" presName="accentRepeatNode" presStyleLbl="solidAlignAcc1" presStyleIdx="5" presStyleCnt="8"/>
      <dgm:spPr/>
    </dgm:pt>
    <dgm:pt modelId="{77DF0DE2-5BB7-4D92-857C-F7A6DAD546C7}" type="pres">
      <dgm:prSet presAssocID="{8406FD21-9370-4E03-8ED5-11DBC8563D20}" presName="text4" presStyleCnt="0"/>
      <dgm:spPr/>
    </dgm:pt>
    <dgm:pt modelId="{6A234500-E2C2-4369-8926-49286581DCE0}" type="pres">
      <dgm:prSet presAssocID="{8406FD21-9370-4E03-8ED5-11DBC8563D20}" presName="textRepeatNode" presStyleLbl="alignNode1" presStyleIdx="3" presStyleCnt="4">
        <dgm:presLayoutVars>
          <dgm:chMax val="0"/>
          <dgm:chPref val="0"/>
          <dgm:bulletEnabled val="1"/>
        </dgm:presLayoutVars>
      </dgm:prSet>
      <dgm:spPr/>
    </dgm:pt>
    <dgm:pt modelId="{C3B8BE33-E2BD-4524-B0B5-B05DA2F9B9A0}" type="pres">
      <dgm:prSet presAssocID="{8406FD21-9370-4E03-8ED5-11DBC8563D20}" presName="textaccent4" presStyleCnt="0"/>
      <dgm:spPr/>
    </dgm:pt>
    <dgm:pt modelId="{C7A54315-47F6-4ECC-9FE0-33D79B4FBE1F}" type="pres">
      <dgm:prSet presAssocID="{8406FD21-9370-4E03-8ED5-11DBC8563D20}" presName="accentRepeatNode" presStyleLbl="solidAlignAcc1" presStyleIdx="6" presStyleCnt="8"/>
      <dgm:spPr/>
    </dgm:pt>
    <dgm:pt modelId="{335B62B3-1F55-4F29-A4F4-645FAAFC753E}" type="pres">
      <dgm:prSet presAssocID="{0D4E341B-1ED2-479A-878C-3F8378E988B7}" presName="image4" presStyleCnt="0"/>
      <dgm:spPr/>
    </dgm:pt>
    <dgm:pt modelId="{20BD7D46-D27F-4243-9D30-C20675EE1D76}" type="pres">
      <dgm:prSet presAssocID="{0D4E341B-1ED2-479A-878C-3F8378E988B7}" presName="imageRepeatNode" presStyleLbl="alignAcc1" presStyleIdx="3" presStyleCnt="4"/>
      <dgm:spPr/>
    </dgm:pt>
    <dgm:pt modelId="{C521EFF4-3511-4B36-97C2-AFBC4CFB84F8}" type="pres">
      <dgm:prSet presAssocID="{0D4E341B-1ED2-479A-878C-3F8378E988B7}" presName="imageaccent4" presStyleCnt="0"/>
      <dgm:spPr/>
    </dgm:pt>
    <dgm:pt modelId="{5BE31877-7097-4FC1-94E4-E9E232A18B09}" type="pres">
      <dgm:prSet presAssocID="{0D4E341B-1ED2-479A-878C-3F8378E988B7}" presName="accentRepeatNode" presStyleLbl="solidAlignAcc1" presStyleIdx="7" presStyleCnt="8"/>
      <dgm:spPr/>
    </dgm:pt>
  </dgm:ptLst>
  <dgm:cxnLst>
    <dgm:cxn modelId="{B6988001-69A3-4324-9524-E36787C774ED}" type="presOf" srcId="{35864E0D-0D0E-496B-804D-96534C2B2016}" destId="{6C62800C-DA53-4FFE-8C46-63A7580953B4}" srcOrd="0" destOrd="0" presId="urn:microsoft.com/office/officeart/2008/layout/HexagonCluster"/>
    <dgm:cxn modelId="{5C39143D-D554-47D5-A490-99A98AD87D89}" type="presOf" srcId="{492C9A6B-CB5A-402A-87B6-E9BA6763396B}" destId="{F4029173-F781-4004-9A36-162902C9D767}" srcOrd="0" destOrd="0" presId="urn:microsoft.com/office/officeart/2008/layout/HexagonCluster"/>
    <dgm:cxn modelId="{DA7C825F-E8A8-48BC-953F-93004C3ED3CB}" srcId="{3289200C-0A8B-45DA-8C8D-0CDCC83C07C7}" destId="{AAF3CC3C-FCB4-43E3-B028-16CA5881F07E}" srcOrd="2" destOrd="0" parTransId="{9F806728-A09B-4501-8767-4902AD9CB40A}" sibTransId="{0153D56D-3E38-49EE-B510-A19D61F6C721}"/>
    <dgm:cxn modelId="{5BFC146A-236B-45A0-B64E-B07EB325849F}" type="presOf" srcId="{4FE2C807-FC7B-4DFC-B97B-1CF19AB24C4E}" destId="{3AF7CAA3-8ADE-47BA-87DD-22AB36B7034D}" srcOrd="0" destOrd="0" presId="urn:microsoft.com/office/officeart/2008/layout/HexagonCluster"/>
    <dgm:cxn modelId="{827C9E50-AB9A-4EDC-AAED-D62CFF927CAD}" type="presOf" srcId="{3289200C-0A8B-45DA-8C8D-0CDCC83C07C7}" destId="{E0CE78B0-97F7-45DF-8047-F929487CF3B6}" srcOrd="0" destOrd="0" presId="urn:microsoft.com/office/officeart/2008/layout/HexagonCluster"/>
    <dgm:cxn modelId="{69742B53-7836-4AE6-A827-39F52F610F74}" type="presOf" srcId="{AAF3CC3C-FCB4-43E3-B028-16CA5881F07E}" destId="{61BCA09C-1C21-4AB9-8EA0-2EADE2252A0C}" srcOrd="0" destOrd="0" presId="urn:microsoft.com/office/officeart/2008/layout/HexagonCluster"/>
    <dgm:cxn modelId="{EF857B56-B043-49BB-8E2E-DB32550F83FB}" type="presOf" srcId="{0153D56D-3E38-49EE-B510-A19D61F6C721}" destId="{AC39F5CB-7B68-41AD-AB7F-D7954B1AADA4}" srcOrd="0" destOrd="0" presId="urn:microsoft.com/office/officeart/2008/layout/HexagonCluster"/>
    <dgm:cxn modelId="{63058D56-69D3-4586-B37F-8C78F567CDBE}" type="presOf" srcId="{8406FD21-9370-4E03-8ED5-11DBC8563D20}" destId="{6A234500-E2C2-4369-8926-49286581DCE0}" srcOrd="0" destOrd="0" presId="urn:microsoft.com/office/officeart/2008/layout/HexagonCluster"/>
    <dgm:cxn modelId="{FD69438C-FEC1-4B4D-B6AE-E0421DFAE45D}" srcId="{3289200C-0A8B-45DA-8C8D-0CDCC83C07C7}" destId="{C2A52980-C4F0-4F1D-9BF7-CF0AE4EE6889}" srcOrd="1" destOrd="0" parTransId="{4B2FFBB1-D621-4529-954D-E42F4DE1AC0A}" sibTransId="{35864E0D-0D0E-496B-804D-96534C2B2016}"/>
    <dgm:cxn modelId="{88F47E9D-3413-4E9A-B89C-4D9FABBF31C4}" type="presOf" srcId="{0D4E341B-1ED2-479A-878C-3F8378E988B7}" destId="{20BD7D46-D27F-4243-9D30-C20675EE1D76}" srcOrd="0" destOrd="0" presId="urn:microsoft.com/office/officeart/2008/layout/HexagonCluster"/>
    <dgm:cxn modelId="{0124CED8-4E07-4080-AC03-E5D4B7D64DA7}" srcId="{3289200C-0A8B-45DA-8C8D-0CDCC83C07C7}" destId="{8406FD21-9370-4E03-8ED5-11DBC8563D20}" srcOrd="3" destOrd="0" parTransId="{47302E91-FEE8-4374-9C88-A2F6F42DB18F}" sibTransId="{0D4E341B-1ED2-479A-878C-3F8378E988B7}"/>
    <dgm:cxn modelId="{E32243E7-EC7E-4B23-A724-5BEEDEB3FBB5}" type="presOf" srcId="{C2A52980-C4F0-4F1D-9BF7-CF0AE4EE6889}" destId="{4B5FD107-B7FF-4B83-8A58-054E0058C6CE}" srcOrd="0" destOrd="0" presId="urn:microsoft.com/office/officeart/2008/layout/HexagonCluster"/>
    <dgm:cxn modelId="{FD0A13F1-49F3-4BEC-967E-3166B3E6954F}" srcId="{3289200C-0A8B-45DA-8C8D-0CDCC83C07C7}" destId="{4FE2C807-FC7B-4DFC-B97B-1CF19AB24C4E}" srcOrd="0" destOrd="0" parTransId="{A3188A36-A115-47B1-9C08-733AF8DC811F}" sibTransId="{492C9A6B-CB5A-402A-87B6-E9BA6763396B}"/>
    <dgm:cxn modelId="{1684EDB4-8CAB-4CDE-BD46-34CFAA72FEED}" type="presParOf" srcId="{E0CE78B0-97F7-45DF-8047-F929487CF3B6}" destId="{226CC31C-4A7B-49CE-BADB-C9D695417585}" srcOrd="0" destOrd="0" presId="urn:microsoft.com/office/officeart/2008/layout/HexagonCluster"/>
    <dgm:cxn modelId="{A6BB3516-CC49-480A-8CB7-5EF3C9B4DE92}" type="presParOf" srcId="{226CC31C-4A7B-49CE-BADB-C9D695417585}" destId="{3AF7CAA3-8ADE-47BA-87DD-22AB36B7034D}" srcOrd="0" destOrd="0" presId="urn:microsoft.com/office/officeart/2008/layout/HexagonCluster"/>
    <dgm:cxn modelId="{4A9D2784-5863-4945-A54F-4A0F8696F3AF}" type="presParOf" srcId="{E0CE78B0-97F7-45DF-8047-F929487CF3B6}" destId="{3AE7196B-2300-4ECB-A997-583979DD10C0}" srcOrd="1" destOrd="0" presId="urn:microsoft.com/office/officeart/2008/layout/HexagonCluster"/>
    <dgm:cxn modelId="{8240E4EC-2511-49F2-BEB9-9BE7763405B0}" type="presParOf" srcId="{3AE7196B-2300-4ECB-A997-583979DD10C0}" destId="{EE250B44-87E8-4B24-9A25-74E57D46150B}" srcOrd="0" destOrd="0" presId="urn:microsoft.com/office/officeart/2008/layout/HexagonCluster"/>
    <dgm:cxn modelId="{9D0D2B85-726D-4D62-BBD7-53B44A24A782}" type="presParOf" srcId="{E0CE78B0-97F7-45DF-8047-F929487CF3B6}" destId="{952B2893-0EB6-441B-BBFA-4763FF1FEFA6}" srcOrd="2" destOrd="0" presId="urn:microsoft.com/office/officeart/2008/layout/HexagonCluster"/>
    <dgm:cxn modelId="{2629F527-88F9-491A-B37E-A8C535CAAAC0}" type="presParOf" srcId="{952B2893-0EB6-441B-BBFA-4763FF1FEFA6}" destId="{F4029173-F781-4004-9A36-162902C9D767}" srcOrd="0" destOrd="0" presId="urn:microsoft.com/office/officeart/2008/layout/HexagonCluster"/>
    <dgm:cxn modelId="{0AA25A01-D1DE-4D9A-B0AE-BAD0AC7C27F8}" type="presParOf" srcId="{E0CE78B0-97F7-45DF-8047-F929487CF3B6}" destId="{CA476CA6-6E62-4829-90A3-87987B3510BF}" srcOrd="3" destOrd="0" presId="urn:microsoft.com/office/officeart/2008/layout/HexagonCluster"/>
    <dgm:cxn modelId="{4392B2AD-A59D-4416-875B-A94B95341AD6}" type="presParOf" srcId="{CA476CA6-6E62-4829-90A3-87987B3510BF}" destId="{3757508D-71BA-43DC-8B63-1C75154B89DE}" srcOrd="0" destOrd="0" presId="urn:microsoft.com/office/officeart/2008/layout/HexagonCluster"/>
    <dgm:cxn modelId="{B0A4E00A-7ECB-4C26-9AA5-4DC1EC9EC070}" type="presParOf" srcId="{E0CE78B0-97F7-45DF-8047-F929487CF3B6}" destId="{BAEDC289-45C4-4BCB-85EC-8ABFF3B8023D}" srcOrd="4" destOrd="0" presId="urn:microsoft.com/office/officeart/2008/layout/HexagonCluster"/>
    <dgm:cxn modelId="{75547D7F-806D-43F5-8E56-F0E251F45363}" type="presParOf" srcId="{BAEDC289-45C4-4BCB-85EC-8ABFF3B8023D}" destId="{4B5FD107-B7FF-4B83-8A58-054E0058C6CE}" srcOrd="0" destOrd="0" presId="urn:microsoft.com/office/officeart/2008/layout/HexagonCluster"/>
    <dgm:cxn modelId="{9660D2ED-3B0F-45A1-9877-472C7E312C94}" type="presParOf" srcId="{E0CE78B0-97F7-45DF-8047-F929487CF3B6}" destId="{495B728E-62BC-4FCD-9738-D8F488B13E6F}" srcOrd="5" destOrd="0" presId="urn:microsoft.com/office/officeart/2008/layout/HexagonCluster"/>
    <dgm:cxn modelId="{19EA70EA-6BCC-4107-B205-360F34014B7B}" type="presParOf" srcId="{495B728E-62BC-4FCD-9738-D8F488B13E6F}" destId="{59C66A2D-5000-47A3-B78F-BFDC8BA288B8}" srcOrd="0" destOrd="0" presId="urn:microsoft.com/office/officeart/2008/layout/HexagonCluster"/>
    <dgm:cxn modelId="{E633EA70-05D0-4457-9D5C-C613742F86A0}" type="presParOf" srcId="{E0CE78B0-97F7-45DF-8047-F929487CF3B6}" destId="{2EE697FF-8D8B-4A58-9E13-53506C4A157C}" srcOrd="6" destOrd="0" presId="urn:microsoft.com/office/officeart/2008/layout/HexagonCluster"/>
    <dgm:cxn modelId="{1A6A11C5-B0DF-4EA5-8AC0-C2E8947F0980}" type="presParOf" srcId="{2EE697FF-8D8B-4A58-9E13-53506C4A157C}" destId="{6C62800C-DA53-4FFE-8C46-63A7580953B4}" srcOrd="0" destOrd="0" presId="urn:microsoft.com/office/officeart/2008/layout/HexagonCluster"/>
    <dgm:cxn modelId="{271FBA99-E662-4B91-A191-C329177E99B7}" type="presParOf" srcId="{E0CE78B0-97F7-45DF-8047-F929487CF3B6}" destId="{461754E9-78D0-4142-BE75-DD39E0980678}" srcOrd="7" destOrd="0" presId="urn:microsoft.com/office/officeart/2008/layout/HexagonCluster"/>
    <dgm:cxn modelId="{7A89BB1F-0985-465F-811A-1C8E7057F47A}" type="presParOf" srcId="{461754E9-78D0-4142-BE75-DD39E0980678}" destId="{FC5E02EA-34AD-48F0-9938-510507643562}" srcOrd="0" destOrd="0" presId="urn:microsoft.com/office/officeart/2008/layout/HexagonCluster"/>
    <dgm:cxn modelId="{5581D865-659D-4343-923C-0DF3AFEA9F2E}" type="presParOf" srcId="{E0CE78B0-97F7-45DF-8047-F929487CF3B6}" destId="{D2DB3F04-5A5A-4140-B323-49CA66CC9389}" srcOrd="8" destOrd="0" presId="urn:microsoft.com/office/officeart/2008/layout/HexagonCluster"/>
    <dgm:cxn modelId="{7962C9BF-3E85-4FFC-AD30-D0752BB58C2A}" type="presParOf" srcId="{D2DB3F04-5A5A-4140-B323-49CA66CC9389}" destId="{61BCA09C-1C21-4AB9-8EA0-2EADE2252A0C}" srcOrd="0" destOrd="0" presId="urn:microsoft.com/office/officeart/2008/layout/HexagonCluster"/>
    <dgm:cxn modelId="{8D2A9441-1C7D-4807-BEB6-0E3A91AD2360}" type="presParOf" srcId="{E0CE78B0-97F7-45DF-8047-F929487CF3B6}" destId="{1031B93B-A44D-4443-996A-4C246FBC589A}" srcOrd="9" destOrd="0" presId="urn:microsoft.com/office/officeart/2008/layout/HexagonCluster"/>
    <dgm:cxn modelId="{D9236A61-1EB3-47DB-B8B8-B0ED0E6089EA}" type="presParOf" srcId="{1031B93B-A44D-4443-996A-4C246FBC589A}" destId="{C39C9334-8E49-4FD1-8C42-39BB17E52E75}" srcOrd="0" destOrd="0" presId="urn:microsoft.com/office/officeart/2008/layout/HexagonCluster"/>
    <dgm:cxn modelId="{397CF1AA-5F92-49ED-92EA-68EA3D9F2D6C}" type="presParOf" srcId="{E0CE78B0-97F7-45DF-8047-F929487CF3B6}" destId="{6C29AA2B-CABB-463C-B162-16E3D81E0AD4}" srcOrd="10" destOrd="0" presId="urn:microsoft.com/office/officeart/2008/layout/HexagonCluster"/>
    <dgm:cxn modelId="{55555701-F18D-4037-A604-8D15C7F80ABC}" type="presParOf" srcId="{6C29AA2B-CABB-463C-B162-16E3D81E0AD4}" destId="{AC39F5CB-7B68-41AD-AB7F-D7954B1AADA4}" srcOrd="0" destOrd="0" presId="urn:microsoft.com/office/officeart/2008/layout/HexagonCluster"/>
    <dgm:cxn modelId="{04FC04F6-C8F9-4EF6-8E0A-79D6394A31DA}" type="presParOf" srcId="{E0CE78B0-97F7-45DF-8047-F929487CF3B6}" destId="{69B621C7-EB11-4B97-ABC9-70F3692DED83}" srcOrd="11" destOrd="0" presId="urn:microsoft.com/office/officeart/2008/layout/HexagonCluster"/>
    <dgm:cxn modelId="{91430A3B-5CEC-46FE-8556-25FA28A7919F}" type="presParOf" srcId="{69B621C7-EB11-4B97-ABC9-70F3692DED83}" destId="{E4836296-DE17-4BE8-921E-995DD1036D08}" srcOrd="0" destOrd="0" presId="urn:microsoft.com/office/officeart/2008/layout/HexagonCluster"/>
    <dgm:cxn modelId="{95A20DC1-1FAF-49E8-B25C-72C72AE5B59A}" type="presParOf" srcId="{E0CE78B0-97F7-45DF-8047-F929487CF3B6}" destId="{77DF0DE2-5BB7-4D92-857C-F7A6DAD546C7}" srcOrd="12" destOrd="0" presId="urn:microsoft.com/office/officeart/2008/layout/HexagonCluster"/>
    <dgm:cxn modelId="{87E95CA4-E0F4-44BE-BB7A-DD241B95A919}" type="presParOf" srcId="{77DF0DE2-5BB7-4D92-857C-F7A6DAD546C7}" destId="{6A234500-E2C2-4369-8926-49286581DCE0}" srcOrd="0" destOrd="0" presId="urn:microsoft.com/office/officeart/2008/layout/HexagonCluster"/>
    <dgm:cxn modelId="{B8C2FE9D-FDC3-4376-A165-D8DE84367F10}" type="presParOf" srcId="{E0CE78B0-97F7-45DF-8047-F929487CF3B6}" destId="{C3B8BE33-E2BD-4524-B0B5-B05DA2F9B9A0}" srcOrd="13" destOrd="0" presId="urn:microsoft.com/office/officeart/2008/layout/HexagonCluster"/>
    <dgm:cxn modelId="{65C5D977-0E86-4B53-BFBF-BA800BC8FA3A}" type="presParOf" srcId="{C3B8BE33-E2BD-4524-B0B5-B05DA2F9B9A0}" destId="{C7A54315-47F6-4ECC-9FE0-33D79B4FBE1F}" srcOrd="0" destOrd="0" presId="urn:microsoft.com/office/officeart/2008/layout/HexagonCluster"/>
    <dgm:cxn modelId="{DE6A4F5C-929B-4BE0-8CCE-E7DFDEDA2F0C}" type="presParOf" srcId="{E0CE78B0-97F7-45DF-8047-F929487CF3B6}" destId="{335B62B3-1F55-4F29-A4F4-645FAAFC753E}" srcOrd="14" destOrd="0" presId="urn:microsoft.com/office/officeart/2008/layout/HexagonCluster"/>
    <dgm:cxn modelId="{4D2337A0-1753-49F1-B6FB-856CAB44F84E}" type="presParOf" srcId="{335B62B3-1F55-4F29-A4F4-645FAAFC753E}" destId="{20BD7D46-D27F-4243-9D30-C20675EE1D76}" srcOrd="0" destOrd="0" presId="urn:microsoft.com/office/officeart/2008/layout/HexagonCluster"/>
    <dgm:cxn modelId="{F3AD10EF-4EE6-412E-87D9-07C90DFE9355}" type="presParOf" srcId="{E0CE78B0-97F7-45DF-8047-F929487CF3B6}" destId="{C521EFF4-3511-4B36-97C2-AFBC4CFB84F8}" srcOrd="15" destOrd="0" presId="urn:microsoft.com/office/officeart/2008/layout/HexagonCluster"/>
    <dgm:cxn modelId="{774C2B45-3191-4B17-AD0E-AB9AEB69629D}" type="presParOf" srcId="{C521EFF4-3511-4B36-97C2-AFBC4CFB84F8}" destId="{5BE31877-7097-4FC1-94E4-E9E232A18B09}"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6E7E7A-E71F-45B2-9529-0594525FFC0D}" type="doc">
      <dgm:prSet loTypeId="urn:microsoft.com/office/officeart/2005/8/layout/process1" loCatId="process" qsTypeId="urn:microsoft.com/office/officeart/2005/8/quickstyle/simple1" qsCatId="simple" csTypeId="urn:microsoft.com/office/officeart/2005/8/colors/accent6_2" csCatId="accent6" phldr="1"/>
      <dgm:spPr/>
      <dgm:t>
        <a:bodyPr/>
        <a:lstStyle/>
        <a:p>
          <a:endParaRPr lang="en-US"/>
        </a:p>
      </dgm:t>
    </dgm:pt>
    <dgm:pt modelId="{6F1A63D8-9567-48AF-A335-45DE0B9F2274}">
      <dgm:prSet phldrT="[Text]" custT="1"/>
      <dgm:spPr>
        <a:solidFill>
          <a:srgbClr val="9900FF"/>
        </a:solidFill>
      </dgm:spPr>
      <dgm:t>
        <a:bodyPr/>
        <a:lstStyle/>
        <a:p>
          <a:pPr algn="ctr"/>
          <a:r>
            <a:rPr lang="en-GB" sz="1400" dirty="0">
              <a:latin typeface="Twinkl" pitchFamily="2" charset="0"/>
            </a:rPr>
            <a:t>Class teachers closely monitor the progress made by </a:t>
          </a:r>
          <a:r>
            <a:rPr lang="en-GB" sz="1400" u="sng" dirty="0">
              <a:latin typeface="Twinkl" pitchFamily="2" charset="0"/>
            </a:rPr>
            <a:t>all</a:t>
          </a:r>
          <a:r>
            <a:rPr lang="en-GB" sz="1400" dirty="0">
              <a:latin typeface="Twinkl" pitchFamily="2" charset="0"/>
            </a:rPr>
            <a:t> children in their class</a:t>
          </a:r>
          <a:r>
            <a:rPr lang="en-GB" sz="1200" dirty="0">
              <a:latin typeface="Twinkl" pitchFamily="2" charset="0"/>
            </a:rPr>
            <a:t>.</a:t>
          </a:r>
          <a:endParaRPr lang="en-US" sz="1200" dirty="0">
            <a:latin typeface="Twinkl" pitchFamily="2" charset="0"/>
          </a:endParaRPr>
        </a:p>
      </dgm:t>
    </dgm:pt>
    <dgm:pt modelId="{E11EC516-3333-4896-B907-87CE738394B5}" type="parTrans" cxnId="{78CE7588-3C41-4FE3-924D-B7B14181F42F}">
      <dgm:prSet/>
      <dgm:spPr/>
      <dgm:t>
        <a:bodyPr/>
        <a:lstStyle/>
        <a:p>
          <a:pPr algn="ctr"/>
          <a:endParaRPr lang="en-US"/>
        </a:p>
      </dgm:t>
    </dgm:pt>
    <dgm:pt modelId="{F1DB8C8E-DF06-486D-99C1-2B2A25167017}" type="sibTrans" cxnId="{78CE7588-3C41-4FE3-924D-B7B14181F42F}">
      <dgm:prSet/>
      <dgm:spPr>
        <a:solidFill>
          <a:srgbClr val="92D050"/>
        </a:solidFill>
      </dgm:spPr>
      <dgm:t>
        <a:bodyPr/>
        <a:lstStyle/>
        <a:p>
          <a:pPr algn="ctr"/>
          <a:endParaRPr lang="en-US"/>
        </a:p>
      </dgm:t>
    </dgm:pt>
    <dgm:pt modelId="{C1183C95-0C95-4E66-BF76-AF068446981A}">
      <dgm:prSet phldrT="[Text]" custT="1"/>
      <dgm:spPr>
        <a:solidFill>
          <a:srgbClr val="9900FF"/>
        </a:solidFill>
      </dgm:spPr>
      <dgm:t>
        <a:bodyPr/>
        <a:lstStyle/>
        <a:p>
          <a:pPr algn="ctr"/>
          <a:r>
            <a:rPr lang="en-GB" sz="1400" b="0" i="0" dirty="0">
              <a:latin typeface="Twinkl" pitchFamily="2" charset="0"/>
            </a:rPr>
            <a:t>Class teachers plan interventions or activities for any children who are not meeting their full potential. </a:t>
          </a:r>
          <a:endParaRPr lang="en-US" sz="1400" b="0" i="0" dirty="0">
            <a:latin typeface="Twinkl" pitchFamily="2" charset="0"/>
          </a:endParaRPr>
        </a:p>
      </dgm:t>
    </dgm:pt>
    <dgm:pt modelId="{E32946F6-27F6-4C91-A457-719D806BF229}" type="parTrans" cxnId="{0FC15C06-6B7C-4DD7-A92B-78DE06B7AF41}">
      <dgm:prSet/>
      <dgm:spPr/>
      <dgm:t>
        <a:bodyPr/>
        <a:lstStyle/>
        <a:p>
          <a:pPr algn="ctr"/>
          <a:endParaRPr lang="en-US"/>
        </a:p>
      </dgm:t>
    </dgm:pt>
    <dgm:pt modelId="{132BF25D-1B08-47B9-BAB7-D7F9A914BD98}" type="sibTrans" cxnId="{0FC15C06-6B7C-4DD7-A92B-78DE06B7AF41}">
      <dgm:prSet/>
      <dgm:spPr>
        <a:solidFill>
          <a:srgbClr val="92D050"/>
        </a:solidFill>
      </dgm:spPr>
      <dgm:t>
        <a:bodyPr/>
        <a:lstStyle/>
        <a:p>
          <a:pPr algn="ctr"/>
          <a:endParaRPr lang="en-US"/>
        </a:p>
      </dgm:t>
    </dgm:pt>
    <dgm:pt modelId="{F92082DE-8EA0-4CD7-88B6-0D53B7EFDA5D}">
      <dgm:prSet phldrT="[Text]" custT="1"/>
      <dgm:spPr>
        <a:solidFill>
          <a:srgbClr val="9900FF"/>
        </a:solidFill>
      </dgm:spPr>
      <dgm:t>
        <a:bodyPr/>
        <a:lstStyle/>
        <a:p>
          <a:pPr algn="ctr"/>
          <a:r>
            <a:rPr lang="en-GB" altLang="en-US" sz="1400" b="0" i="0" dirty="0">
              <a:latin typeface="Twinkl" pitchFamily="2" charset="0"/>
            </a:rPr>
            <a:t>If a class teacher has ongoing concerns about a child’s progress, they will liaise with the SENDCo.</a:t>
          </a:r>
          <a:endParaRPr lang="en-US" sz="1400" b="0" i="0" dirty="0">
            <a:latin typeface="Twinkl" pitchFamily="2" charset="0"/>
          </a:endParaRPr>
        </a:p>
      </dgm:t>
    </dgm:pt>
    <dgm:pt modelId="{8A2B3E4E-B130-4F98-988A-EF9CDAE09AEC}" type="parTrans" cxnId="{653B96E5-7DE5-4DA5-855E-8176710319A5}">
      <dgm:prSet/>
      <dgm:spPr/>
      <dgm:t>
        <a:bodyPr/>
        <a:lstStyle/>
        <a:p>
          <a:pPr algn="ctr"/>
          <a:endParaRPr lang="en-US"/>
        </a:p>
      </dgm:t>
    </dgm:pt>
    <dgm:pt modelId="{03B2859D-E87B-446D-B1E7-4134581A4F43}" type="sibTrans" cxnId="{653B96E5-7DE5-4DA5-855E-8176710319A5}">
      <dgm:prSet/>
      <dgm:spPr>
        <a:solidFill>
          <a:srgbClr val="92D050"/>
        </a:solidFill>
      </dgm:spPr>
      <dgm:t>
        <a:bodyPr/>
        <a:lstStyle/>
        <a:p>
          <a:pPr algn="ctr"/>
          <a:endParaRPr lang="en-US"/>
        </a:p>
      </dgm:t>
    </dgm:pt>
    <dgm:pt modelId="{C7FC758F-0C28-4FAE-9F87-23DDA64F8A1F}">
      <dgm:prSet phldrT="[Text]" custT="1"/>
      <dgm:spPr>
        <a:solidFill>
          <a:srgbClr val="9900FF"/>
        </a:solidFill>
      </dgm:spPr>
      <dgm:t>
        <a:bodyPr/>
        <a:lstStyle/>
        <a:p>
          <a:pPr algn="ctr"/>
          <a:r>
            <a:rPr lang="en-GB" altLang="en-US" sz="1200" b="0" i="0" dirty="0">
              <a:latin typeface="Twinkl" pitchFamily="2" charset="0"/>
            </a:rPr>
            <a:t>If the SENDCo and class teacher feel that SEND support is required, this will be discussed with parents/ carers and the child will be placed on the school’s SEND Register.</a:t>
          </a:r>
          <a:endParaRPr lang="en-US" sz="1200" b="0" i="0" dirty="0">
            <a:latin typeface="Twinkl" pitchFamily="2" charset="0"/>
          </a:endParaRPr>
        </a:p>
      </dgm:t>
    </dgm:pt>
    <dgm:pt modelId="{DAFBFFA2-0F2F-4294-ABAE-D3A78BD2186E}" type="parTrans" cxnId="{83EBE2CA-792F-4CBB-9FEC-F37C8B67E211}">
      <dgm:prSet/>
      <dgm:spPr/>
      <dgm:t>
        <a:bodyPr/>
        <a:lstStyle/>
        <a:p>
          <a:pPr algn="ctr"/>
          <a:endParaRPr lang="en-US"/>
        </a:p>
      </dgm:t>
    </dgm:pt>
    <dgm:pt modelId="{979B12E0-BF64-4018-A143-6EA52928BF03}" type="sibTrans" cxnId="{83EBE2CA-792F-4CBB-9FEC-F37C8B67E211}">
      <dgm:prSet/>
      <dgm:spPr/>
      <dgm:t>
        <a:bodyPr/>
        <a:lstStyle/>
        <a:p>
          <a:pPr algn="ctr"/>
          <a:endParaRPr lang="en-US"/>
        </a:p>
      </dgm:t>
    </dgm:pt>
    <dgm:pt modelId="{51FEDF37-F4C3-4263-93A7-AA27C8D80B52}" type="pres">
      <dgm:prSet presAssocID="{966E7E7A-E71F-45B2-9529-0594525FFC0D}" presName="Name0" presStyleCnt="0">
        <dgm:presLayoutVars>
          <dgm:dir/>
          <dgm:resizeHandles val="exact"/>
        </dgm:presLayoutVars>
      </dgm:prSet>
      <dgm:spPr/>
    </dgm:pt>
    <dgm:pt modelId="{82A1D626-28C8-4300-9ED9-54DEF657292F}" type="pres">
      <dgm:prSet presAssocID="{6F1A63D8-9567-48AF-A335-45DE0B9F2274}" presName="node" presStyleLbl="node1" presStyleIdx="0" presStyleCnt="4" custLinFactNeighborX="-3935" custLinFactNeighborY="-666">
        <dgm:presLayoutVars>
          <dgm:bulletEnabled val="1"/>
        </dgm:presLayoutVars>
      </dgm:prSet>
      <dgm:spPr/>
    </dgm:pt>
    <dgm:pt modelId="{4F71DCA0-6954-4D87-811C-E574B7F6E24F}" type="pres">
      <dgm:prSet presAssocID="{F1DB8C8E-DF06-486D-99C1-2B2A25167017}" presName="sibTrans" presStyleLbl="sibTrans2D1" presStyleIdx="0" presStyleCnt="3"/>
      <dgm:spPr/>
    </dgm:pt>
    <dgm:pt modelId="{BB6B8205-07C4-4F83-A6C2-0772BE909232}" type="pres">
      <dgm:prSet presAssocID="{F1DB8C8E-DF06-486D-99C1-2B2A25167017}" presName="connectorText" presStyleLbl="sibTrans2D1" presStyleIdx="0" presStyleCnt="3"/>
      <dgm:spPr/>
    </dgm:pt>
    <dgm:pt modelId="{B86216B0-D335-4B6D-95A6-246BF139527A}" type="pres">
      <dgm:prSet presAssocID="{C1183C95-0C95-4E66-BF76-AF068446981A}" presName="node" presStyleLbl="node1" presStyleIdx="1" presStyleCnt="4">
        <dgm:presLayoutVars>
          <dgm:bulletEnabled val="1"/>
        </dgm:presLayoutVars>
      </dgm:prSet>
      <dgm:spPr/>
    </dgm:pt>
    <dgm:pt modelId="{8EAA5905-BA11-45B1-9090-387C39A05A2F}" type="pres">
      <dgm:prSet presAssocID="{132BF25D-1B08-47B9-BAB7-D7F9A914BD98}" presName="sibTrans" presStyleLbl="sibTrans2D1" presStyleIdx="1" presStyleCnt="3"/>
      <dgm:spPr/>
    </dgm:pt>
    <dgm:pt modelId="{7284DB8A-3E94-4976-9432-99C7B493BC14}" type="pres">
      <dgm:prSet presAssocID="{132BF25D-1B08-47B9-BAB7-D7F9A914BD98}" presName="connectorText" presStyleLbl="sibTrans2D1" presStyleIdx="1" presStyleCnt="3"/>
      <dgm:spPr/>
    </dgm:pt>
    <dgm:pt modelId="{76BDA712-71EC-46F8-91C0-2F3BC2D71C72}" type="pres">
      <dgm:prSet presAssocID="{F92082DE-8EA0-4CD7-88B6-0D53B7EFDA5D}" presName="node" presStyleLbl="node1" presStyleIdx="2" presStyleCnt="4">
        <dgm:presLayoutVars>
          <dgm:bulletEnabled val="1"/>
        </dgm:presLayoutVars>
      </dgm:prSet>
      <dgm:spPr/>
    </dgm:pt>
    <dgm:pt modelId="{43E4CA59-3746-458A-82EC-94C96EF3DA60}" type="pres">
      <dgm:prSet presAssocID="{03B2859D-E87B-446D-B1E7-4134581A4F43}" presName="sibTrans" presStyleLbl="sibTrans2D1" presStyleIdx="2" presStyleCnt="3"/>
      <dgm:spPr/>
    </dgm:pt>
    <dgm:pt modelId="{39348D07-8AF2-4DFB-BBAF-B13CD6DC663E}" type="pres">
      <dgm:prSet presAssocID="{03B2859D-E87B-446D-B1E7-4134581A4F43}" presName="connectorText" presStyleLbl="sibTrans2D1" presStyleIdx="2" presStyleCnt="3"/>
      <dgm:spPr/>
    </dgm:pt>
    <dgm:pt modelId="{B7547628-1419-4ADC-BB2D-0E640B360DA2}" type="pres">
      <dgm:prSet presAssocID="{C7FC758F-0C28-4FAE-9F87-23DDA64F8A1F}" presName="node" presStyleLbl="node1" presStyleIdx="3" presStyleCnt="4">
        <dgm:presLayoutVars>
          <dgm:bulletEnabled val="1"/>
        </dgm:presLayoutVars>
      </dgm:prSet>
      <dgm:spPr/>
    </dgm:pt>
  </dgm:ptLst>
  <dgm:cxnLst>
    <dgm:cxn modelId="{0FC15C06-6B7C-4DD7-A92B-78DE06B7AF41}" srcId="{966E7E7A-E71F-45B2-9529-0594525FFC0D}" destId="{C1183C95-0C95-4E66-BF76-AF068446981A}" srcOrd="1" destOrd="0" parTransId="{E32946F6-27F6-4C91-A457-719D806BF229}" sibTransId="{132BF25D-1B08-47B9-BAB7-D7F9A914BD98}"/>
    <dgm:cxn modelId="{0B471315-04DE-4488-B869-7743A99C94FD}" type="presOf" srcId="{132BF25D-1B08-47B9-BAB7-D7F9A914BD98}" destId="{8EAA5905-BA11-45B1-9090-387C39A05A2F}" srcOrd="0" destOrd="0" presId="urn:microsoft.com/office/officeart/2005/8/layout/process1"/>
    <dgm:cxn modelId="{C9BF7222-2B32-4FDB-88E1-74F34C0F93FC}" type="presOf" srcId="{03B2859D-E87B-446D-B1E7-4134581A4F43}" destId="{43E4CA59-3746-458A-82EC-94C96EF3DA60}" srcOrd="0" destOrd="0" presId="urn:microsoft.com/office/officeart/2005/8/layout/process1"/>
    <dgm:cxn modelId="{1A24372E-9DFA-40D1-99A6-3408DED1A4BD}" type="presOf" srcId="{03B2859D-E87B-446D-B1E7-4134581A4F43}" destId="{39348D07-8AF2-4DFB-BBAF-B13CD6DC663E}" srcOrd="1" destOrd="0" presId="urn:microsoft.com/office/officeart/2005/8/layout/process1"/>
    <dgm:cxn modelId="{2DA7876E-7939-48F5-B750-C47A3C189450}" type="presOf" srcId="{C1183C95-0C95-4E66-BF76-AF068446981A}" destId="{B86216B0-D335-4B6D-95A6-246BF139527A}" srcOrd="0" destOrd="0" presId="urn:microsoft.com/office/officeart/2005/8/layout/process1"/>
    <dgm:cxn modelId="{CF654F76-4E2E-424B-9E2B-CF8AE8EB8A6A}" type="presOf" srcId="{C7FC758F-0C28-4FAE-9F87-23DDA64F8A1F}" destId="{B7547628-1419-4ADC-BB2D-0E640B360DA2}" srcOrd="0" destOrd="0" presId="urn:microsoft.com/office/officeart/2005/8/layout/process1"/>
    <dgm:cxn modelId="{30B03077-1ECD-4271-8A83-4E54AD7D3828}" type="presOf" srcId="{966E7E7A-E71F-45B2-9529-0594525FFC0D}" destId="{51FEDF37-F4C3-4263-93A7-AA27C8D80B52}" srcOrd="0" destOrd="0" presId="urn:microsoft.com/office/officeart/2005/8/layout/process1"/>
    <dgm:cxn modelId="{78CE7588-3C41-4FE3-924D-B7B14181F42F}" srcId="{966E7E7A-E71F-45B2-9529-0594525FFC0D}" destId="{6F1A63D8-9567-48AF-A335-45DE0B9F2274}" srcOrd="0" destOrd="0" parTransId="{E11EC516-3333-4896-B907-87CE738394B5}" sibTransId="{F1DB8C8E-DF06-486D-99C1-2B2A25167017}"/>
    <dgm:cxn modelId="{2DD2ADA1-E610-492A-AD92-752B4372D4E3}" type="presOf" srcId="{F1DB8C8E-DF06-486D-99C1-2B2A25167017}" destId="{BB6B8205-07C4-4F83-A6C2-0772BE909232}" srcOrd="1" destOrd="0" presId="urn:microsoft.com/office/officeart/2005/8/layout/process1"/>
    <dgm:cxn modelId="{6CA4F6B1-87FE-41DD-B177-B2BE2C7809CE}" type="presOf" srcId="{F92082DE-8EA0-4CD7-88B6-0D53B7EFDA5D}" destId="{76BDA712-71EC-46F8-91C0-2F3BC2D71C72}" srcOrd="0" destOrd="0" presId="urn:microsoft.com/office/officeart/2005/8/layout/process1"/>
    <dgm:cxn modelId="{C40647C5-7938-42EC-B975-8CCB5480A88D}" type="presOf" srcId="{132BF25D-1B08-47B9-BAB7-D7F9A914BD98}" destId="{7284DB8A-3E94-4976-9432-99C7B493BC14}" srcOrd="1" destOrd="0" presId="urn:microsoft.com/office/officeart/2005/8/layout/process1"/>
    <dgm:cxn modelId="{83EBE2CA-792F-4CBB-9FEC-F37C8B67E211}" srcId="{966E7E7A-E71F-45B2-9529-0594525FFC0D}" destId="{C7FC758F-0C28-4FAE-9F87-23DDA64F8A1F}" srcOrd="3" destOrd="0" parTransId="{DAFBFFA2-0F2F-4294-ABAE-D3A78BD2186E}" sibTransId="{979B12E0-BF64-4018-A143-6EA52928BF03}"/>
    <dgm:cxn modelId="{273961E4-6BB8-4EFB-8229-11ACD4F612A4}" type="presOf" srcId="{6F1A63D8-9567-48AF-A335-45DE0B9F2274}" destId="{82A1D626-28C8-4300-9ED9-54DEF657292F}" srcOrd="0" destOrd="0" presId="urn:microsoft.com/office/officeart/2005/8/layout/process1"/>
    <dgm:cxn modelId="{653B96E5-7DE5-4DA5-855E-8176710319A5}" srcId="{966E7E7A-E71F-45B2-9529-0594525FFC0D}" destId="{F92082DE-8EA0-4CD7-88B6-0D53B7EFDA5D}" srcOrd="2" destOrd="0" parTransId="{8A2B3E4E-B130-4F98-988A-EF9CDAE09AEC}" sibTransId="{03B2859D-E87B-446D-B1E7-4134581A4F43}"/>
    <dgm:cxn modelId="{B29DC1E8-724E-4298-8B73-CEEE39DCD667}" type="presOf" srcId="{F1DB8C8E-DF06-486D-99C1-2B2A25167017}" destId="{4F71DCA0-6954-4D87-811C-E574B7F6E24F}" srcOrd="0" destOrd="0" presId="urn:microsoft.com/office/officeart/2005/8/layout/process1"/>
    <dgm:cxn modelId="{DDD8DEEE-691C-4634-AD2F-853C0655915D}" type="presParOf" srcId="{51FEDF37-F4C3-4263-93A7-AA27C8D80B52}" destId="{82A1D626-28C8-4300-9ED9-54DEF657292F}" srcOrd="0" destOrd="0" presId="urn:microsoft.com/office/officeart/2005/8/layout/process1"/>
    <dgm:cxn modelId="{7CE8AAE1-E437-4CC9-BA7E-E1598F3BD11F}" type="presParOf" srcId="{51FEDF37-F4C3-4263-93A7-AA27C8D80B52}" destId="{4F71DCA0-6954-4D87-811C-E574B7F6E24F}" srcOrd="1" destOrd="0" presId="urn:microsoft.com/office/officeart/2005/8/layout/process1"/>
    <dgm:cxn modelId="{0B952CB3-6867-428E-BD88-6B764A682D12}" type="presParOf" srcId="{4F71DCA0-6954-4D87-811C-E574B7F6E24F}" destId="{BB6B8205-07C4-4F83-A6C2-0772BE909232}" srcOrd="0" destOrd="0" presId="urn:microsoft.com/office/officeart/2005/8/layout/process1"/>
    <dgm:cxn modelId="{C6EE7453-813F-4A93-9556-32A93DA42189}" type="presParOf" srcId="{51FEDF37-F4C3-4263-93A7-AA27C8D80B52}" destId="{B86216B0-D335-4B6D-95A6-246BF139527A}" srcOrd="2" destOrd="0" presId="urn:microsoft.com/office/officeart/2005/8/layout/process1"/>
    <dgm:cxn modelId="{3F73C74B-2842-4B93-9D1C-6C48851BB0EA}" type="presParOf" srcId="{51FEDF37-F4C3-4263-93A7-AA27C8D80B52}" destId="{8EAA5905-BA11-45B1-9090-387C39A05A2F}" srcOrd="3" destOrd="0" presId="urn:microsoft.com/office/officeart/2005/8/layout/process1"/>
    <dgm:cxn modelId="{AACE7B3B-60DD-4B17-A573-17C59125CC7B}" type="presParOf" srcId="{8EAA5905-BA11-45B1-9090-387C39A05A2F}" destId="{7284DB8A-3E94-4976-9432-99C7B493BC14}" srcOrd="0" destOrd="0" presId="urn:microsoft.com/office/officeart/2005/8/layout/process1"/>
    <dgm:cxn modelId="{536F2A75-A250-47C1-9485-D87C4E88D925}" type="presParOf" srcId="{51FEDF37-F4C3-4263-93A7-AA27C8D80B52}" destId="{76BDA712-71EC-46F8-91C0-2F3BC2D71C72}" srcOrd="4" destOrd="0" presId="urn:microsoft.com/office/officeart/2005/8/layout/process1"/>
    <dgm:cxn modelId="{D6885AC8-30E8-47C2-9096-B2D7BE2F0722}" type="presParOf" srcId="{51FEDF37-F4C3-4263-93A7-AA27C8D80B52}" destId="{43E4CA59-3746-458A-82EC-94C96EF3DA60}" srcOrd="5" destOrd="0" presId="urn:microsoft.com/office/officeart/2005/8/layout/process1"/>
    <dgm:cxn modelId="{D5053DF7-C316-4F42-859F-21483A8EA260}" type="presParOf" srcId="{43E4CA59-3746-458A-82EC-94C96EF3DA60}" destId="{39348D07-8AF2-4DFB-BBAF-B13CD6DC663E}" srcOrd="0" destOrd="0" presId="urn:microsoft.com/office/officeart/2005/8/layout/process1"/>
    <dgm:cxn modelId="{4690C78B-7FC0-4B8D-90A1-DA2D31DFC23F}" type="presParOf" srcId="{51FEDF37-F4C3-4263-93A7-AA27C8D80B52}" destId="{B7547628-1419-4ADC-BB2D-0E640B360DA2}"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65BEBC-9BD6-46B2-A496-E0A33C656E2D}" type="doc">
      <dgm:prSet loTypeId="urn:microsoft.com/office/officeart/2005/8/layout/cycle3" loCatId="cycle" qsTypeId="urn:microsoft.com/office/officeart/2005/8/quickstyle/simple3" qsCatId="simple" csTypeId="urn:microsoft.com/office/officeart/2005/8/colors/accent1_2" csCatId="accent1" phldr="1"/>
      <dgm:spPr/>
      <dgm:t>
        <a:bodyPr/>
        <a:lstStyle/>
        <a:p>
          <a:endParaRPr lang="en-US"/>
        </a:p>
      </dgm:t>
    </dgm:pt>
    <dgm:pt modelId="{61D7A001-3232-4EB8-AFB3-D01A3E66D5C0}">
      <dgm:prSet phldrT="[Text]"/>
      <dgm:spPr>
        <a:solidFill>
          <a:schemeClr val="accent3">
            <a:lumMod val="40000"/>
            <a:lumOff val="60000"/>
          </a:schemeClr>
        </a:solidFill>
      </dgm:spPr>
      <dgm:t>
        <a:bodyPr/>
        <a:lstStyle/>
        <a:p>
          <a:pPr>
            <a:lnSpc>
              <a:spcPct val="90000"/>
            </a:lnSpc>
          </a:pPr>
          <a:r>
            <a:rPr lang="en-US" sz="1600" b="0" dirty="0">
              <a:solidFill>
                <a:srgbClr val="6600FF"/>
              </a:solidFill>
              <a:latin typeface="Twinkl" pitchFamily="2" charset="0"/>
            </a:rPr>
            <a:t>Assess</a:t>
          </a:r>
        </a:p>
      </dgm:t>
    </dgm:pt>
    <dgm:pt modelId="{14B051A5-D03B-4F9B-B6E3-3921EE6BECF3}" type="parTrans" cxnId="{E95AD8FE-C747-43E8-8D61-8F50920B627D}">
      <dgm:prSet/>
      <dgm:spPr/>
      <dgm:t>
        <a:bodyPr/>
        <a:lstStyle/>
        <a:p>
          <a:endParaRPr lang="en-US"/>
        </a:p>
      </dgm:t>
    </dgm:pt>
    <dgm:pt modelId="{92DEF3E5-AAE4-407A-A443-A99BA1E20173}" type="sibTrans" cxnId="{E95AD8FE-C747-43E8-8D61-8F50920B627D}">
      <dgm:prSet/>
      <dgm:spPr>
        <a:solidFill>
          <a:srgbClr val="C8A3FF"/>
        </a:solidFill>
      </dgm:spPr>
      <dgm:t>
        <a:bodyPr/>
        <a:lstStyle/>
        <a:p>
          <a:endParaRPr lang="en-US"/>
        </a:p>
      </dgm:t>
    </dgm:pt>
    <dgm:pt modelId="{F9387164-367E-4D30-B3E7-F47CEC6D07AD}">
      <dgm:prSet phldrT="[Text]" custT="1"/>
      <dgm:spPr>
        <a:solidFill>
          <a:schemeClr val="accent3">
            <a:lumMod val="40000"/>
            <a:lumOff val="60000"/>
          </a:schemeClr>
        </a:solidFill>
      </dgm:spPr>
      <dgm:t>
        <a:bodyPr/>
        <a:lstStyle/>
        <a:p>
          <a:pPr>
            <a:lnSpc>
              <a:spcPct val="120000"/>
            </a:lnSpc>
          </a:pPr>
          <a:r>
            <a:rPr lang="en-GB" sz="1300" b="0" dirty="0">
              <a:solidFill>
                <a:srgbClr val="6600FF"/>
              </a:solidFill>
              <a:latin typeface="Twinkl Light" pitchFamily="2" charset="0"/>
            </a:rPr>
            <a:t>School use a range of resources to assess whether a child has a specific need. This will include teacher assessment and guidance from external agencies. </a:t>
          </a:r>
          <a:endParaRPr lang="en-US" sz="1300" b="0" dirty="0">
            <a:solidFill>
              <a:srgbClr val="6600FF"/>
            </a:solidFill>
            <a:latin typeface="Twinkl" pitchFamily="2" charset="0"/>
          </a:endParaRPr>
        </a:p>
      </dgm:t>
    </dgm:pt>
    <dgm:pt modelId="{0060D816-9834-4EAA-B5F2-3CDAB84FDEAE}" type="parTrans" cxnId="{C63583AE-6185-4D73-85A8-D13D536337BE}">
      <dgm:prSet/>
      <dgm:spPr/>
      <dgm:t>
        <a:bodyPr/>
        <a:lstStyle/>
        <a:p>
          <a:endParaRPr lang="en-US"/>
        </a:p>
      </dgm:t>
    </dgm:pt>
    <dgm:pt modelId="{35609963-DF23-410C-82C8-546117F46459}" type="sibTrans" cxnId="{C63583AE-6185-4D73-85A8-D13D536337BE}">
      <dgm:prSet/>
      <dgm:spPr/>
      <dgm:t>
        <a:bodyPr/>
        <a:lstStyle/>
        <a:p>
          <a:endParaRPr lang="en-US"/>
        </a:p>
      </dgm:t>
    </dgm:pt>
    <dgm:pt modelId="{86A224F4-4AAB-4FC0-B093-FA71815E5F2E}">
      <dgm:prSet phldrT="[Text]" custT="1"/>
      <dgm:spPr>
        <a:solidFill>
          <a:schemeClr val="accent3">
            <a:lumMod val="40000"/>
            <a:lumOff val="60000"/>
          </a:schemeClr>
        </a:solidFill>
      </dgm:spPr>
      <dgm:t>
        <a:bodyPr/>
        <a:lstStyle/>
        <a:p>
          <a:pPr>
            <a:lnSpc>
              <a:spcPct val="125000"/>
            </a:lnSpc>
          </a:pPr>
          <a:r>
            <a:rPr lang="en-US" sz="1800" dirty="0">
              <a:solidFill>
                <a:srgbClr val="6600FF"/>
              </a:solidFill>
              <a:latin typeface="Twinkl" pitchFamily="2" charset="0"/>
            </a:rPr>
            <a:t>Plan</a:t>
          </a:r>
        </a:p>
      </dgm:t>
    </dgm:pt>
    <dgm:pt modelId="{817948D2-C309-4AFD-9E3C-830E35518706}" type="parTrans" cxnId="{A7E200D1-87F5-430C-8F99-52302FC068DC}">
      <dgm:prSet/>
      <dgm:spPr/>
      <dgm:t>
        <a:bodyPr/>
        <a:lstStyle/>
        <a:p>
          <a:endParaRPr lang="en-US"/>
        </a:p>
      </dgm:t>
    </dgm:pt>
    <dgm:pt modelId="{333C9AE2-94CB-4684-9B0F-957B19ED8650}" type="sibTrans" cxnId="{A7E200D1-87F5-430C-8F99-52302FC068DC}">
      <dgm:prSet/>
      <dgm:spPr/>
      <dgm:t>
        <a:bodyPr/>
        <a:lstStyle/>
        <a:p>
          <a:endParaRPr lang="en-US"/>
        </a:p>
      </dgm:t>
    </dgm:pt>
    <dgm:pt modelId="{553206A5-0C56-4F7A-BA57-56A3D0626BDE}">
      <dgm:prSet phldrT="[Text]" custT="1"/>
      <dgm:spPr>
        <a:solidFill>
          <a:schemeClr val="accent3">
            <a:lumMod val="40000"/>
            <a:lumOff val="60000"/>
          </a:schemeClr>
        </a:solidFill>
      </dgm:spPr>
      <dgm:t>
        <a:bodyPr/>
        <a:lstStyle/>
        <a:p>
          <a:pPr>
            <a:lnSpc>
              <a:spcPct val="125000"/>
            </a:lnSpc>
          </a:pPr>
          <a:r>
            <a:rPr lang="en-GB" sz="1300" dirty="0">
              <a:solidFill>
                <a:srgbClr val="6600FF"/>
              </a:solidFill>
              <a:latin typeface="Twinkl Light" pitchFamily="2" charset="0"/>
            </a:rPr>
            <a:t>With parental agreement, an individual learning plan will be produced, providing personalised targets</a:t>
          </a:r>
          <a:endParaRPr lang="en-US" sz="1300" dirty="0">
            <a:solidFill>
              <a:srgbClr val="6600FF"/>
            </a:solidFill>
            <a:latin typeface="Twinkl" pitchFamily="2" charset="0"/>
          </a:endParaRPr>
        </a:p>
      </dgm:t>
    </dgm:pt>
    <dgm:pt modelId="{1071B45B-36AB-43CE-BC9C-97321F600907}" type="parTrans" cxnId="{FDF9B288-0855-4D8A-8E39-0B9B82FE1D5D}">
      <dgm:prSet/>
      <dgm:spPr/>
      <dgm:t>
        <a:bodyPr/>
        <a:lstStyle/>
        <a:p>
          <a:endParaRPr lang="en-US"/>
        </a:p>
      </dgm:t>
    </dgm:pt>
    <dgm:pt modelId="{23CBAB7B-2E63-4090-918D-C0B8EB7B4031}" type="sibTrans" cxnId="{FDF9B288-0855-4D8A-8E39-0B9B82FE1D5D}">
      <dgm:prSet/>
      <dgm:spPr/>
      <dgm:t>
        <a:bodyPr/>
        <a:lstStyle/>
        <a:p>
          <a:endParaRPr lang="en-US"/>
        </a:p>
      </dgm:t>
    </dgm:pt>
    <dgm:pt modelId="{B615490D-4B16-4E7F-B660-30246628A14F}">
      <dgm:prSet phldrT="[Text]" custT="1"/>
      <dgm:spPr>
        <a:solidFill>
          <a:schemeClr val="accent3">
            <a:lumMod val="40000"/>
            <a:lumOff val="60000"/>
          </a:schemeClr>
        </a:solidFill>
      </dgm:spPr>
      <dgm:t>
        <a:bodyPr/>
        <a:lstStyle/>
        <a:p>
          <a:pPr>
            <a:lnSpc>
              <a:spcPct val="125000"/>
            </a:lnSpc>
          </a:pPr>
          <a:r>
            <a:rPr lang="en-US" sz="1800" dirty="0">
              <a:solidFill>
                <a:srgbClr val="6600FF"/>
              </a:solidFill>
              <a:latin typeface="Twinkl" pitchFamily="2" charset="0"/>
            </a:rPr>
            <a:t>Do</a:t>
          </a:r>
        </a:p>
      </dgm:t>
    </dgm:pt>
    <dgm:pt modelId="{24BFDDFC-228C-4106-B548-BE510344C35B}" type="parTrans" cxnId="{C8CD02D9-9825-4A73-9A62-8A61131B1727}">
      <dgm:prSet/>
      <dgm:spPr/>
      <dgm:t>
        <a:bodyPr/>
        <a:lstStyle/>
        <a:p>
          <a:endParaRPr lang="en-US"/>
        </a:p>
      </dgm:t>
    </dgm:pt>
    <dgm:pt modelId="{607B4D69-8E50-40C7-A7A1-0C1127BDF77C}" type="sibTrans" cxnId="{C8CD02D9-9825-4A73-9A62-8A61131B1727}">
      <dgm:prSet/>
      <dgm:spPr/>
      <dgm:t>
        <a:bodyPr/>
        <a:lstStyle/>
        <a:p>
          <a:endParaRPr lang="en-US"/>
        </a:p>
      </dgm:t>
    </dgm:pt>
    <dgm:pt modelId="{708A5DB3-E493-4753-AB35-F471033A2B1B}">
      <dgm:prSet phldrT="[Text]" custT="1"/>
      <dgm:spPr>
        <a:solidFill>
          <a:schemeClr val="accent3">
            <a:lumMod val="40000"/>
            <a:lumOff val="60000"/>
          </a:schemeClr>
        </a:solidFill>
      </dgm:spPr>
      <dgm:t>
        <a:bodyPr/>
        <a:lstStyle/>
        <a:p>
          <a:pPr>
            <a:lnSpc>
              <a:spcPct val="125000"/>
            </a:lnSpc>
          </a:pPr>
          <a:r>
            <a:rPr lang="en-GB" sz="1400" dirty="0">
              <a:solidFill>
                <a:srgbClr val="6600FF"/>
              </a:solidFill>
              <a:latin typeface="Twinkl Light" pitchFamily="2" charset="0"/>
            </a:rPr>
            <a:t>Staff will deliver specific interventions tailored to your child’s needs</a:t>
          </a:r>
          <a:endParaRPr lang="en-US" sz="1400" dirty="0">
            <a:solidFill>
              <a:srgbClr val="6600FF"/>
            </a:solidFill>
            <a:latin typeface="Twinkl" pitchFamily="2" charset="0"/>
          </a:endParaRPr>
        </a:p>
      </dgm:t>
    </dgm:pt>
    <dgm:pt modelId="{FE74900E-AF7E-4692-BD80-0D24BB81202D}" type="parTrans" cxnId="{FF161BDC-A16D-4A1D-982F-B3D42EA6B1EA}">
      <dgm:prSet/>
      <dgm:spPr/>
      <dgm:t>
        <a:bodyPr/>
        <a:lstStyle/>
        <a:p>
          <a:endParaRPr lang="en-US"/>
        </a:p>
      </dgm:t>
    </dgm:pt>
    <dgm:pt modelId="{7B64F667-1D10-4043-83CC-DE0A00FA4D4D}" type="sibTrans" cxnId="{FF161BDC-A16D-4A1D-982F-B3D42EA6B1EA}">
      <dgm:prSet/>
      <dgm:spPr/>
      <dgm:t>
        <a:bodyPr/>
        <a:lstStyle/>
        <a:p>
          <a:endParaRPr lang="en-US"/>
        </a:p>
      </dgm:t>
    </dgm:pt>
    <dgm:pt modelId="{5992E91D-107B-41EC-BE8A-9D5259B0288F}">
      <dgm:prSet phldrT="[Text]" custT="1"/>
      <dgm:spPr>
        <a:solidFill>
          <a:schemeClr val="accent3">
            <a:lumMod val="40000"/>
            <a:lumOff val="60000"/>
          </a:schemeClr>
        </a:solidFill>
      </dgm:spPr>
      <dgm:t>
        <a:bodyPr/>
        <a:lstStyle/>
        <a:p>
          <a:pPr>
            <a:lnSpc>
              <a:spcPct val="125000"/>
            </a:lnSpc>
          </a:pPr>
          <a:r>
            <a:rPr lang="en-US" sz="1800" dirty="0">
              <a:solidFill>
                <a:srgbClr val="6600FF"/>
              </a:solidFill>
              <a:latin typeface="Twinkl" pitchFamily="2" charset="0"/>
            </a:rPr>
            <a:t>Review</a:t>
          </a:r>
        </a:p>
      </dgm:t>
    </dgm:pt>
    <dgm:pt modelId="{4DBC07FE-1218-43FA-89E0-092847C64D73}" type="parTrans" cxnId="{F009A3AB-8162-4309-BFC6-76EA65ACCA44}">
      <dgm:prSet/>
      <dgm:spPr/>
      <dgm:t>
        <a:bodyPr/>
        <a:lstStyle/>
        <a:p>
          <a:endParaRPr lang="en-US"/>
        </a:p>
      </dgm:t>
    </dgm:pt>
    <dgm:pt modelId="{C1B098EA-E17B-4683-9C99-7E80E2FC26F3}" type="sibTrans" cxnId="{F009A3AB-8162-4309-BFC6-76EA65ACCA44}">
      <dgm:prSet/>
      <dgm:spPr/>
      <dgm:t>
        <a:bodyPr/>
        <a:lstStyle/>
        <a:p>
          <a:endParaRPr lang="en-US"/>
        </a:p>
      </dgm:t>
    </dgm:pt>
    <dgm:pt modelId="{BE5E5243-346A-4C16-85C4-4C1165D584B6}">
      <dgm:prSet phldrT="[Text]" custT="1"/>
      <dgm:spPr>
        <a:solidFill>
          <a:schemeClr val="accent3">
            <a:lumMod val="40000"/>
            <a:lumOff val="60000"/>
          </a:schemeClr>
        </a:solidFill>
      </dgm:spPr>
      <dgm:t>
        <a:bodyPr/>
        <a:lstStyle/>
        <a:p>
          <a:pPr>
            <a:lnSpc>
              <a:spcPct val="125000"/>
            </a:lnSpc>
          </a:pPr>
          <a:r>
            <a:rPr lang="en-GB" sz="1200" dirty="0">
              <a:solidFill>
                <a:srgbClr val="6600FF"/>
              </a:solidFill>
              <a:latin typeface="Twinkl Light" pitchFamily="2" charset="0"/>
            </a:rPr>
            <a:t>Individual learning plans are reviewed termly with staff and parents, evaluating support</a:t>
          </a:r>
          <a:endParaRPr lang="en-US" sz="1200" dirty="0">
            <a:solidFill>
              <a:srgbClr val="6600FF"/>
            </a:solidFill>
            <a:latin typeface="Twinkl" pitchFamily="2" charset="0"/>
          </a:endParaRPr>
        </a:p>
      </dgm:t>
    </dgm:pt>
    <dgm:pt modelId="{529E9A57-4C18-4193-80CC-8CEE2FF09FA6}" type="parTrans" cxnId="{52C6C975-D6FA-47EB-B3AB-22F1E0966301}">
      <dgm:prSet/>
      <dgm:spPr/>
      <dgm:t>
        <a:bodyPr/>
        <a:lstStyle/>
        <a:p>
          <a:endParaRPr lang="en-US"/>
        </a:p>
      </dgm:t>
    </dgm:pt>
    <dgm:pt modelId="{7865BBC4-1C17-4409-AF11-C6B0C62E7D67}" type="sibTrans" cxnId="{52C6C975-D6FA-47EB-B3AB-22F1E0966301}">
      <dgm:prSet/>
      <dgm:spPr/>
      <dgm:t>
        <a:bodyPr/>
        <a:lstStyle/>
        <a:p>
          <a:endParaRPr lang="en-US"/>
        </a:p>
      </dgm:t>
    </dgm:pt>
    <dgm:pt modelId="{9AB1819C-1014-490F-93E9-9DDFC9F5DDB3}">
      <dgm:prSet custT="1"/>
      <dgm:spPr>
        <a:solidFill>
          <a:schemeClr val="accent3">
            <a:lumMod val="40000"/>
            <a:lumOff val="60000"/>
          </a:schemeClr>
        </a:solidFill>
      </dgm:spPr>
      <dgm:t>
        <a:bodyPr/>
        <a:lstStyle/>
        <a:p>
          <a:pPr>
            <a:lnSpc>
              <a:spcPct val="120000"/>
            </a:lnSpc>
          </a:pPr>
          <a:r>
            <a:rPr lang="en-GB" sz="1300" b="0" dirty="0">
              <a:solidFill>
                <a:srgbClr val="6600FF"/>
              </a:solidFill>
              <a:latin typeface="Twinkl Light" pitchFamily="2" charset="0"/>
            </a:rPr>
            <a:t>The school SENDCo will support staff in the assessment of need</a:t>
          </a:r>
        </a:p>
      </dgm:t>
    </dgm:pt>
    <dgm:pt modelId="{F1FA4019-BB77-488B-A404-D08FC2893236}" type="parTrans" cxnId="{2BCA975D-E595-41F4-8148-20139CAA346D}">
      <dgm:prSet/>
      <dgm:spPr/>
      <dgm:t>
        <a:bodyPr/>
        <a:lstStyle/>
        <a:p>
          <a:endParaRPr lang="en-US"/>
        </a:p>
      </dgm:t>
    </dgm:pt>
    <dgm:pt modelId="{36760D5F-0FF1-4DAF-8E56-4BDBE5552504}" type="sibTrans" cxnId="{2BCA975D-E595-41F4-8148-20139CAA346D}">
      <dgm:prSet/>
      <dgm:spPr/>
      <dgm:t>
        <a:bodyPr/>
        <a:lstStyle/>
        <a:p>
          <a:endParaRPr lang="en-US"/>
        </a:p>
      </dgm:t>
    </dgm:pt>
    <dgm:pt modelId="{1DFAB459-16AA-47CB-9F4D-74B7BF677AF6}">
      <dgm:prSet custT="1"/>
      <dgm:spPr>
        <a:solidFill>
          <a:schemeClr val="accent3">
            <a:lumMod val="40000"/>
            <a:lumOff val="60000"/>
          </a:schemeClr>
        </a:solidFill>
      </dgm:spPr>
      <dgm:t>
        <a:bodyPr/>
        <a:lstStyle/>
        <a:p>
          <a:pPr>
            <a:lnSpc>
              <a:spcPct val="125000"/>
            </a:lnSpc>
          </a:pPr>
          <a:r>
            <a:rPr lang="en-GB" sz="1300" dirty="0">
              <a:solidFill>
                <a:srgbClr val="6600FF"/>
              </a:solidFill>
              <a:latin typeface="Twinkl Light" pitchFamily="2" charset="0"/>
            </a:rPr>
            <a:t>Class teacher, SENDCo and parents/ carers make the joint decision to place the child on the SEND Register.</a:t>
          </a:r>
          <a:endParaRPr lang="en-US" sz="1300" dirty="0">
            <a:solidFill>
              <a:srgbClr val="6600FF"/>
            </a:solidFill>
            <a:latin typeface="Twinkl Light" pitchFamily="2" charset="0"/>
          </a:endParaRPr>
        </a:p>
      </dgm:t>
    </dgm:pt>
    <dgm:pt modelId="{942C932B-AD07-4508-AF6D-2E877FF1ACC0}" type="parTrans" cxnId="{C9682C33-2132-467D-8A74-19781CB232CC}">
      <dgm:prSet/>
      <dgm:spPr/>
      <dgm:t>
        <a:bodyPr/>
        <a:lstStyle/>
        <a:p>
          <a:endParaRPr lang="en-US"/>
        </a:p>
      </dgm:t>
    </dgm:pt>
    <dgm:pt modelId="{DD28E246-516D-4D0D-AB6B-F25A7C836444}" type="sibTrans" cxnId="{C9682C33-2132-467D-8A74-19781CB232CC}">
      <dgm:prSet/>
      <dgm:spPr/>
      <dgm:t>
        <a:bodyPr/>
        <a:lstStyle/>
        <a:p>
          <a:endParaRPr lang="en-US"/>
        </a:p>
      </dgm:t>
    </dgm:pt>
    <dgm:pt modelId="{04F72E7B-7776-4BA0-BB5C-C96EE49743E1}">
      <dgm:prSet custT="1"/>
      <dgm:spPr>
        <a:solidFill>
          <a:schemeClr val="accent3">
            <a:lumMod val="40000"/>
            <a:lumOff val="60000"/>
          </a:schemeClr>
        </a:solidFill>
      </dgm:spPr>
      <dgm:t>
        <a:bodyPr/>
        <a:lstStyle/>
        <a:p>
          <a:pPr>
            <a:lnSpc>
              <a:spcPct val="125000"/>
            </a:lnSpc>
          </a:pPr>
          <a:r>
            <a:rPr lang="en-GB" sz="1400">
              <a:solidFill>
                <a:srgbClr val="6600FF"/>
              </a:solidFill>
              <a:latin typeface="Twinkl Light" pitchFamily="2" charset="0"/>
            </a:rPr>
            <a:t>Progress towards targets will be recorded</a:t>
          </a:r>
        </a:p>
      </dgm:t>
    </dgm:pt>
    <dgm:pt modelId="{0A0B0D5E-65B2-4258-AF47-BFB2A4DC14CE}" type="parTrans" cxnId="{90D81ED8-B45F-4679-B906-B3DDF4F977D7}">
      <dgm:prSet/>
      <dgm:spPr/>
      <dgm:t>
        <a:bodyPr/>
        <a:lstStyle/>
        <a:p>
          <a:endParaRPr lang="en-US"/>
        </a:p>
      </dgm:t>
    </dgm:pt>
    <dgm:pt modelId="{314556EA-7543-44FF-A9F6-FB94B7C351B1}" type="sibTrans" cxnId="{90D81ED8-B45F-4679-B906-B3DDF4F977D7}">
      <dgm:prSet/>
      <dgm:spPr/>
      <dgm:t>
        <a:bodyPr/>
        <a:lstStyle/>
        <a:p>
          <a:endParaRPr lang="en-US"/>
        </a:p>
      </dgm:t>
    </dgm:pt>
    <dgm:pt modelId="{5F042DA3-B592-4223-8DFD-686992E8F9E9}">
      <dgm:prSet custT="1"/>
      <dgm:spPr>
        <a:solidFill>
          <a:schemeClr val="accent3">
            <a:lumMod val="40000"/>
            <a:lumOff val="60000"/>
          </a:schemeClr>
        </a:solidFill>
      </dgm:spPr>
      <dgm:t>
        <a:bodyPr/>
        <a:lstStyle/>
        <a:p>
          <a:pPr>
            <a:lnSpc>
              <a:spcPct val="125000"/>
            </a:lnSpc>
          </a:pPr>
          <a:r>
            <a:rPr lang="en-GB" sz="1400">
              <a:solidFill>
                <a:srgbClr val="6600FF"/>
              </a:solidFill>
              <a:latin typeface="Twinkl Light" pitchFamily="2" charset="0"/>
            </a:rPr>
            <a:t>Children will receive support from any relevant external agencies</a:t>
          </a:r>
        </a:p>
      </dgm:t>
    </dgm:pt>
    <dgm:pt modelId="{465464FA-D7AD-4D92-A9DF-9A40534C6305}" type="parTrans" cxnId="{E3B180EC-4F71-4245-87FD-49D30BDD81EE}">
      <dgm:prSet/>
      <dgm:spPr/>
      <dgm:t>
        <a:bodyPr/>
        <a:lstStyle/>
        <a:p>
          <a:endParaRPr lang="en-US"/>
        </a:p>
      </dgm:t>
    </dgm:pt>
    <dgm:pt modelId="{E68A8F83-2F0A-4E3E-B812-A48938FF7FD9}" type="sibTrans" cxnId="{E3B180EC-4F71-4245-87FD-49D30BDD81EE}">
      <dgm:prSet/>
      <dgm:spPr/>
      <dgm:t>
        <a:bodyPr/>
        <a:lstStyle/>
        <a:p>
          <a:endParaRPr lang="en-US"/>
        </a:p>
      </dgm:t>
    </dgm:pt>
    <dgm:pt modelId="{96E9F1F9-72B7-4475-BC22-E3DF1B3036E9}">
      <dgm:prSet custT="1"/>
      <dgm:spPr>
        <a:solidFill>
          <a:schemeClr val="accent3">
            <a:lumMod val="40000"/>
            <a:lumOff val="60000"/>
          </a:schemeClr>
        </a:solidFill>
      </dgm:spPr>
      <dgm:t>
        <a:bodyPr/>
        <a:lstStyle/>
        <a:p>
          <a:pPr>
            <a:lnSpc>
              <a:spcPct val="125000"/>
            </a:lnSpc>
          </a:pPr>
          <a:r>
            <a:rPr lang="en-GB" sz="1200" dirty="0">
              <a:solidFill>
                <a:srgbClr val="6600FF"/>
              </a:solidFill>
              <a:latin typeface="Twinkl Light" pitchFamily="2" charset="0"/>
            </a:rPr>
            <a:t>Small steps of progress are monitored by the class teacher</a:t>
          </a:r>
        </a:p>
      </dgm:t>
    </dgm:pt>
    <dgm:pt modelId="{2DFB6560-20C5-4E99-92AC-64117086E3A7}" type="parTrans" cxnId="{1D92020D-B324-40FF-A933-7658B828BABD}">
      <dgm:prSet/>
      <dgm:spPr/>
      <dgm:t>
        <a:bodyPr/>
        <a:lstStyle/>
        <a:p>
          <a:endParaRPr lang="en-US"/>
        </a:p>
      </dgm:t>
    </dgm:pt>
    <dgm:pt modelId="{D2CA603A-D511-41F7-A365-2EC31DF5381E}" type="sibTrans" cxnId="{1D92020D-B324-40FF-A933-7658B828BABD}">
      <dgm:prSet/>
      <dgm:spPr/>
      <dgm:t>
        <a:bodyPr/>
        <a:lstStyle/>
        <a:p>
          <a:endParaRPr lang="en-US"/>
        </a:p>
      </dgm:t>
    </dgm:pt>
    <dgm:pt modelId="{92C36446-5F41-4A04-BAA9-97D5E2126ED6}">
      <dgm:prSet custT="1"/>
      <dgm:spPr>
        <a:solidFill>
          <a:schemeClr val="accent3">
            <a:lumMod val="40000"/>
            <a:lumOff val="60000"/>
          </a:schemeClr>
        </a:solidFill>
      </dgm:spPr>
      <dgm:t>
        <a:bodyPr/>
        <a:lstStyle/>
        <a:p>
          <a:pPr>
            <a:lnSpc>
              <a:spcPct val="125000"/>
            </a:lnSpc>
          </a:pPr>
          <a:r>
            <a:rPr lang="en-GB" sz="1200" dirty="0">
              <a:solidFill>
                <a:srgbClr val="6600FF"/>
              </a:solidFill>
              <a:latin typeface="Twinkl Light" pitchFamily="2" charset="0"/>
            </a:rPr>
            <a:t>External agencies may be involved for support or assessment, where required. </a:t>
          </a:r>
        </a:p>
      </dgm:t>
    </dgm:pt>
    <dgm:pt modelId="{7E56BC1D-AD9F-4607-8C8A-C8E87CB45A70}" type="parTrans" cxnId="{2BCBCDA9-69AD-4A4F-9CC8-8A2D21BEAF7B}">
      <dgm:prSet/>
      <dgm:spPr/>
      <dgm:t>
        <a:bodyPr/>
        <a:lstStyle/>
        <a:p>
          <a:endParaRPr lang="en-US"/>
        </a:p>
      </dgm:t>
    </dgm:pt>
    <dgm:pt modelId="{BCD37BB7-B92C-47B1-ABCA-2AE702F7CA7E}" type="sibTrans" cxnId="{2BCBCDA9-69AD-4A4F-9CC8-8A2D21BEAF7B}">
      <dgm:prSet/>
      <dgm:spPr/>
      <dgm:t>
        <a:bodyPr/>
        <a:lstStyle/>
        <a:p>
          <a:endParaRPr lang="en-US"/>
        </a:p>
      </dgm:t>
    </dgm:pt>
    <dgm:pt modelId="{E167E28B-8908-4D84-A086-C2A577228D7E}" type="pres">
      <dgm:prSet presAssocID="{5865BEBC-9BD6-46B2-A496-E0A33C656E2D}" presName="Name0" presStyleCnt="0">
        <dgm:presLayoutVars>
          <dgm:dir/>
          <dgm:resizeHandles val="exact"/>
        </dgm:presLayoutVars>
      </dgm:prSet>
      <dgm:spPr/>
    </dgm:pt>
    <dgm:pt modelId="{D6AA045B-6796-438D-A80A-E7DD61BCEED2}" type="pres">
      <dgm:prSet presAssocID="{5865BEBC-9BD6-46B2-A496-E0A33C656E2D}" presName="cycle" presStyleCnt="0"/>
      <dgm:spPr/>
    </dgm:pt>
    <dgm:pt modelId="{304F5CD0-9D49-472C-9633-740B0DAE6C2A}" type="pres">
      <dgm:prSet presAssocID="{61D7A001-3232-4EB8-AFB3-D01A3E66D5C0}" presName="nodeFirstNode" presStyleLbl="node1" presStyleIdx="0" presStyleCnt="4" custScaleY="112550" custRadScaleRad="111082" custRadScaleInc="842">
        <dgm:presLayoutVars>
          <dgm:bulletEnabled val="1"/>
        </dgm:presLayoutVars>
      </dgm:prSet>
      <dgm:spPr/>
    </dgm:pt>
    <dgm:pt modelId="{AD5FD816-AF72-4125-8309-8AD690B2D541}" type="pres">
      <dgm:prSet presAssocID="{92DEF3E5-AAE4-407A-A443-A99BA1E20173}" presName="sibTransFirstNode" presStyleLbl="bgShp" presStyleIdx="0" presStyleCnt="1"/>
      <dgm:spPr/>
    </dgm:pt>
    <dgm:pt modelId="{21E84451-554B-4EED-89BF-202DDAAA72B8}" type="pres">
      <dgm:prSet presAssocID="{86A224F4-4AAB-4FC0-B093-FA71815E5F2E}" presName="nodeFollowingNodes" presStyleLbl="node1" presStyleIdx="1" presStyleCnt="4" custScaleY="112835" custRadScaleRad="99896" custRadScaleInc="-7636">
        <dgm:presLayoutVars>
          <dgm:bulletEnabled val="1"/>
        </dgm:presLayoutVars>
      </dgm:prSet>
      <dgm:spPr/>
    </dgm:pt>
    <dgm:pt modelId="{F29DB630-6E90-400C-8512-5A5967F2D86B}" type="pres">
      <dgm:prSet presAssocID="{B615490D-4B16-4E7F-B660-30246628A14F}" presName="nodeFollowingNodes" presStyleLbl="node1" presStyleIdx="2" presStyleCnt="4" custScaleY="100283" custRadScaleRad="84976" custRadScaleInc="-2772">
        <dgm:presLayoutVars>
          <dgm:bulletEnabled val="1"/>
        </dgm:presLayoutVars>
      </dgm:prSet>
      <dgm:spPr/>
    </dgm:pt>
    <dgm:pt modelId="{B3EC36E6-2044-44AD-B206-0A83071B0749}" type="pres">
      <dgm:prSet presAssocID="{5992E91D-107B-41EC-BE8A-9D5259B0288F}" presName="nodeFollowingNodes" presStyleLbl="node1" presStyleIdx="3" presStyleCnt="4" custScaleY="114252" custRadScaleRad="98057" custRadScaleInc="7249">
        <dgm:presLayoutVars>
          <dgm:bulletEnabled val="1"/>
        </dgm:presLayoutVars>
      </dgm:prSet>
      <dgm:spPr/>
    </dgm:pt>
  </dgm:ptLst>
  <dgm:cxnLst>
    <dgm:cxn modelId="{1D92020D-B324-40FF-A933-7658B828BABD}" srcId="{5992E91D-107B-41EC-BE8A-9D5259B0288F}" destId="{96E9F1F9-72B7-4475-BC22-E3DF1B3036E9}" srcOrd="1" destOrd="0" parTransId="{2DFB6560-20C5-4E99-92AC-64117086E3A7}" sibTransId="{D2CA603A-D511-41F7-A365-2EC31DF5381E}"/>
    <dgm:cxn modelId="{2AF04F10-54A0-4233-80B2-320B944F10A0}" type="presOf" srcId="{96E9F1F9-72B7-4475-BC22-E3DF1B3036E9}" destId="{B3EC36E6-2044-44AD-B206-0A83071B0749}" srcOrd="0" destOrd="2" presId="urn:microsoft.com/office/officeart/2005/8/layout/cycle3"/>
    <dgm:cxn modelId="{F234D414-8F52-4478-8A93-CAE8ABF0DB19}" type="presOf" srcId="{61D7A001-3232-4EB8-AFB3-D01A3E66D5C0}" destId="{304F5CD0-9D49-472C-9633-740B0DAE6C2A}" srcOrd="0" destOrd="0" presId="urn:microsoft.com/office/officeart/2005/8/layout/cycle3"/>
    <dgm:cxn modelId="{C9682C33-2132-467D-8A74-19781CB232CC}" srcId="{86A224F4-4AAB-4FC0-B093-FA71815E5F2E}" destId="{1DFAB459-16AA-47CB-9F4D-74B7BF677AF6}" srcOrd="1" destOrd="0" parTransId="{942C932B-AD07-4508-AF6D-2E877FF1ACC0}" sibTransId="{DD28E246-516D-4D0D-AB6B-F25A7C836444}"/>
    <dgm:cxn modelId="{67D98133-7554-4353-80D6-C104B43EFB8C}" type="presOf" srcId="{92DEF3E5-AAE4-407A-A443-A99BA1E20173}" destId="{AD5FD816-AF72-4125-8309-8AD690B2D541}" srcOrd="0" destOrd="0" presId="urn:microsoft.com/office/officeart/2005/8/layout/cycle3"/>
    <dgm:cxn modelId="{5B682135-2B76-442F-B805-E80B8540F57F}" type="presOf" srcId="{1DFAB459-16AA-47CB-9F4D-74B7BF677AF6}" destId="{21E84451-554B-4EED-89BF-202DDAAA72B8}" srcOrd="0" destOrd="2" presId="urn:microsoft.com/office/officeart/2005/8/layout/cycle3"/>
    <dgm:cxn modelId="{7404FA40-5C94-4C2D-94D7-3561921CC5E3}" type="presOf" srcId="{B615490D-4B16-4E7F-B660-30246628A14F}" destId="{F29DB630-6E90-400C-8512-5A5967F2D86B}" srcOrd="0" destOrd="0" presId="urn:microsoft.com/office/officeart/2005/8/layout/cycle3"/>
    <dgm:cxn modelId="{BBE4E45B-582B-4170-ABDB-F980AFAE258B}" type="presOf" srcId="{553206A5-0C56-4F7A-BA57-56A3D0626BDE}" destId="{21E84451-554B-4EED-89BF-202DDAAA72B8}" srcOrd="0" destOrd="1" presId="urn:microsoft.com/office/officeart/2005/8/layout/cycle3"/>
    <dgm:cxn modelId="{2BCA975D-E595-41F4-8148-20139CAA346D}" srcId="{61D7A001-3232-4EB8-AFB3-D01A3E66D5C0}" destId="{9AB1819C-1014-490F-93E9-9DDFC9F5DDB3}" srcOrd="1" destOrd="0" parTransId="{F1FA4019-BB77-488B-A404-D08FC2893236}" sibTransId="{36760D5F-0FF1-4DAF-8E56-4BDBE5552504}"/>
    <dgm:cxn modelId="{B3126560-5AF1-4430-8351-5D533421A01C}" type="presOf" srcId="{BE5E5243-346A-4C16-85C4-4C1165D584B6}" destId="{B3EC36E6-2044-44AD-B206-0A83071B0749}" srcOrd="0" destOrd="1" presId="urn:microsoft.com/office/officeart/2005/8/layout/cycle3"/>
    <dgm:cxn modelId="{6531B561-66A3-4BB3-B397-B42343C7BB5C}" type="presOf" srcId="{F9387164-367E-4D30-B3E7-F47CEC6D07AD}" destId="{304F5CD0-9D49-472C-9633-740B0DAE6C2A}" srcOrd="0" destOrd="1" presId="urn:microsoft.com/office/officeart/2005/8/layout/cycle3"/>
    <dgm:cxn modelId="{E1B2B342-CC70-4569-8DE1-50F723990FDF}" type="presOf" srcId="{92C36446-5F41-4A04-BAA9-97D5E2126ED6}" destId="{B3EC36E6-2044-44AD-B206-0A83071B0749}" srcOrd="0" destOrd="3" presId="urn:microsoft.com/office/officeart/2005/8/layout/cycle3"/>
    <dgm:cxn modelId="{7CB0554A-FD03-447E-9873-4AC3AD70812B}" type="presOf" srcId="{9AB1819C-1014-490F-93E9-9DDFC9F5DDB3}" destId="{304F5CD0-9D49-472C-9633-740B0DAE6C2A}" srcOrd="0" destOrd="2" presId="urn:microsoft.com/office/officeart/2005/8/layout/cycle3"/>
    <dgm:cxn modelId="{C36BB351-66D8-463F-8E5D-E82FA10A4350}" type="presOf" srcId="{5992E91D-107B-41EC-BE8A-9D5259B0288F}" destId="{B3EC36E6-2044-44AD-B206-0A83071B0749}" srcOrd="0" destOrd="0" presId="urn:microsoft.com/office/officeart/2005/8/layout/cycle3"/>
    <dgm:cxn modelId="{52C6C975-D6FA-47EB-B3AB-22F1E0966301}" srcId="{5992E91D-107B-41EC-BE8A-9D5259B0288F}" destId="{BE5E5243-346A-4C16-85C4-4C1165D584B6}" srcOrd="0" destOrd="0" parTransId="{529E9A57-4C18-4193-80CC-8CEE2FF09FA6}" sibTransId="{7865BBC4-1C17-4409-AF11-C6B0C62E7D67}"/>
    <dgm:cxn modelId="{64D4F256-9400-4CFD-84D6-EE28E2D49D03}" type="presOf" srcId="{708A5DB3-E493-4753-AB35-F471033A2B1B}" destId="{F29DB630-6E90-400C-8512-5A5967F2D86B}" srcOrd="0" destOrd="1" presId="urn:microsoft.com/office/officeart/2005/8/layout/cycle3"/>
    <dgm:cxn modelId="{FDF9B288-0855-4D8A-8E39-0B9B82FE1D5D}" srcId="{86A224F4-4AAB-4FC0-B093-FA71815E5F2E}" destId="{553206A5-0C56-4F7A-BA57-56A3D0626BDE}" srcOrd="0" destOrd="0" parTransId="{1071B45B-36AB-43CE-BC9C-97321F600907}" sibTransId="{23CBAB7B-2E63-4090-918D-C0B8EB7B4031}"/>
    <dgm:cxn modelId="{2BCBCDA9-69AD-4A4F-9CC8-8A2D21BEAF7B}" srcId="{5992E91D-107B-41EC-BE8A-9D5259B0288F}" destId="{92C36446-5F41-4A04-BAA9-97D5E2126ED6}" srcOrd="2" destOrd="0" parTransId="{7E56BC1D-AD9F-4607-8C8A-C8E87CB45A70}" sibTransId="{BCD37BB7-B92C-47B1-ABCA-2AE702F7CA7E}"/>
    <dgm:cxn modelId="{F009A3AB-8162-4309-BFC6-76EA65ACCA44}" srcId="{5865BEBC-9BD6-46B2-A496-E0A33C656E2D}" destId="{5992E91D-107B-41EC-BE8A-9D5259B0288F}" srcOrd="3" destOrd="0" parTransId="{4DBC07FE-1218-43FA-89E0-092847C64D73}" sibTransId="{C1B098EA-E17B-4683-9C99-7E80E2FC26F3}"/>
    <dgm:cxn modelId="{C63583AE-6185-4D73-85A8-D13D536337BE}" srcId="{61D7A001-3232-4EB8-AFB3-D01A3E66D5C0}" destId="{F9387164-367E-4D30-B3E7-F47CEC6D07AD}" srcOrd="0" destOrd="0" parTransId="{0060D816-9834-4EAA-B5F2-3CDAB84FDEAE}" sibTransId="{35609963-DF23-410C-82C8-546117F46459}"/>
    <dgm:cxn modelId="{7A9C97B6-3D54-4236-9D92-5C1AD4CB3AE9}" type="presOf" srcId="{5865BEBC-9BD6-46B2-A496-E0A33C656E2D}" destId="{E167E28B-8908-4D84-A086-C2A577228D7E}" srcOrd="0" destOrd="0" presId="urn:microsoft.com/office/officeart/2005/8/layout/cycle3"/>
    <dgm:cxn modelId="{A7E200D1-87F5-430C-8F99-52302FC068DC}" srcId="{5865BEBC-9BD6-46B2-A496-E0A33C656E2D}" destId="{86A224F4-4AAB-4FC0-B093-FA71815E5F2E}" srcOrd="1" destOrd="0" parTransId="{817948D2-C309-4AFD-9E3C-830E35518706}" sibTransId="{333C9AE2-94CB-4684-9B0F-957B19ED8650}"/>
    <dgm:cxn modelId="{90D81ED8-B45F-4679-B906-B3DDF4F977D7}" srcId="{B615490D-4B16-4E7F-B660-30246628A14F}" destId="{04F72E7B-7776-4BA0-BB5C-C96EE49743E1}" srcOrd="1" destOrd="0" parTransId="{0A0B0D5E-65B2-4258-AF47-BFB2A4DC14CE}" sibTransId="{314556EA-7543-44FF-A9F6-FB94B7C351B1}"/>
    <dgm:cxn modelId="{A15593D8-2161-4F1E-9339-70C380115E65}" type="presOf" srcId="{04F72E7B-7776-4BA0-BB5C-C96EE49743E1}" destId="{F29DB630-6E90-400C-8512-5A5967F2D86B}" srcOrd="0" destOrd="2" presId="urn:microsoft.com/office/officeart/2005/8/layout/cycle3"/>
    <dgm:cxn modelId="{C8CD02D9-9825-4A73-9A62-8A61131B1727}" srcId="{5865BEBC-9BD6-46B2-A496-E0A33C656E2D}" destId="{B615490D-4B16-4E7F-B660-30246628A14F}" srcOrd="2" destOrd="0" parTransId="{24BFDDFC-228C-4106-B548-BE510344C35B}" sibTransId="{607B4D69-8E50-40C7-A7A1-0C1127BDF77C}"/>
    <dgm:cxn modelId="{FF161BDC-A16D-4A1D-982F-B3D42EA6B1EA}" srcId="{B615490D-4B16-4E7F-B660-30246628A14F}" destId="{708A5DB3-E493-4753-AB35-F471033A2B1B}" srcOrd="0" destOrd="0" parTransId="{FE74900E-AF7E-4692-BD80-0D24BB81202D}" sibTransId="{7B64F667-1D10-4043-83CC-DE0A00FA4D4D}"/>
    <dgm:cxn modelId="{E3B180EC-4F71-4245-87FD-49D30BDD81EE}" srcId="{B615490D-4B16-4E7F-B660-30246628A14F}" destId="{5F042DA3-B592-4223-8DFD-686992E8F9E9}" srcOrd="2" destOrd="0" parTransId="{465464FA-D7AD-4D92-A9DF-9A40534C6305}" sibTransId="{E68A8F83-2F0A-4E3E-B812-A48938FF7FD9}"/>
    <dgm:cxn modelId="{42A172F1-189D-4A46-9B6D-FD60FE6341C9}" type="presOf" srcId="{5F042DA3-B592-4223-8DFD-686992E8F9E9}" destId="{F29DB630-6E90-400C-8512-5A5967F2D86B}" srcOrd="0" destOrd="3" presId="urn:microsoft.com/office/officeart/2005/8/layout/cycle3"/>
    <dgm:cxn modelId="{249A35FC-6C58-46BA-A87B-73144B3D34DD}" type="presOf" srcId="{86A224F4-4AAB-4FC0-B093-FA71815E5F2E}" destId="{21E84451-554B-4EED-89BF-202DDAAA72B8}" srcOrd="0" destOrd="0" presId="urn:microsoft.com/office/officeart/2005/8/layout/cycle3"/>
    <dgm:cxn modelId="{E95AD8FE-C747-43E8-8D61-8F50920B627D}" srcId="{5865BEBC-9BD6-46B2-A496-E0A33C656E2D}" destId="{61D7A001-3232-4EB8-AFB3-D01A3E66D5C0}" srcOrd="0" destOrd="0" parTransId="{14B051A5-D03B-4F9B-B6E3-3921EE6BECF3}" sibTransId="{92DEF3E5-AAE4-407A-A443-A99BA1E20173}"/>
    <dgm:cxn modelId="{F6C755B3-A62F-484B-B372-37CF42C0F987}" type="presParOf" srcId="{E167E28B-8908-4D84-A086-C2A577228D7E}" destId="{D6AA045B-6796-438D-A80A-E7DD61BCEED2}" srcOrd="0" destOrd="0" presId="urn:microsoft.com/office/officeart/2005/8/layout/cycle3"/>
    <dgm:cxn modelId="{3C9BBA86-9711-43F3-9027-48BF4C05CA8B}" type="presParOf" srcId="{D6AA045B-6796-438D-A80A-E7DD61BCEED2}" destId="{304F5CD0-9D49-472C-9633-740B0DAE6C2A}" srcOrd="0" destOrd="0" presId="urn:microsoft.com/office/officeart/2005/8/layout/cycle3"/>
    <dgm:cxn modelId="{4B151403-FAB5-4518-9517-E161A18B8DA3}" type="presParOf" srcId="{D6AA045B-6796-438D-A80A-E7DD61BCEED2}" destId="{AD5FD816-AF72-4125-8309-8AD690B2D541}" srcOrd="1" destOrd="0" presId="urn:microsoft.com/office/officeart/2005/8/layout/cycle3"/>
    <dgm:cxn modelId="{AA22F7E5-5C61-4140-B858-F0947E4949CF}" type="presParOf" srcId="{D6AA045B-6796-438D-A80A-E7DD61BCEED2}" destId="{21E84451-554B-4EED-89BF-202DDAAA72B8}" srcOrd="2" destOrd="0" presId="urn:microsoft.com/office/officeart/2005/8/layout/cycle3"/>
    <dgm:cxn modelId="{72EC9813-8297-4CF3-8AE3-1DF70EBDD1B9}" type="presParOf" srcId="{D6AA045B-6796-438D-A80A-E7DD61BCEED2}" destId="{F29DB630-6E90-400C-8512-5A5967F2D86B}" srcOrd="3" destOrd="0" presId="urn:microsoft.com/office/officeart/2005/8/layout/cycle3"/>
    <dgm:cxn modelId="{EBA5281B-3F73-45B3-AE7D-827002C2A567}" type="presParOf" srcId="{D6AA045B-6796-438D-A80A-E7DD61BCEED2}" destId="{B3EC36E6-2044-44AD-B206-0A83071B0749}"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5D4EC5E-9143-4A44-9CF5-4173745F8BB3}"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BF413655-7613-4901-AE0A-62EA7EE722DA}">
      <dgm:prSet phldrT="[Text]"/>
      <dgm:spPr/>
      <dgm:t>
        <a:bodyPr/>
        <a:lstStyle/>
        <a:p>
          <a:r>
            <a:rPr lang="en-US" dirty="0">
              <a:latin typeface="Twinkl" pitchFamily="2" charset="0"/>
            </a:rPr>
            <a:t>The Sawley Team</a:t>
          </a:r>
        </a:p>
      </dgm:t>
    </dgm:pt>
    <dgm:pt modelId="{FF5222C6-B2E3-4E02-9534-5F1C4A3A9315}" type="parTrans" cxnId="{B047C686-3675-488F-B574-B4F7D16D2633}">
      <dgm:prSet/>
      <dgm:spPr/>
      <dgm:t>
        <a:bodyPr/>
        <a:lstStyle/>
        <a:p>
          <a:endParaRPr lang="en-US"/>
        </a:p>
      </dgm:t>
    </dgm:pt>
    <dgm:pt modelId="{9743F438-EF98-4180-824F-BCA90DF34549}" type="sibTrans" cxnId="{B047C686-3675-488F-B574-B4F7D16D2633}">
      <dgm:prSet/>
      <dgm:spPr/>
      <dgm:t>
        <a:bodyPr/>
        <a:lstStyle/>
        <a:p>
          <a:endParaRPr lang="en-US"/>
        </a:p>
      </dgm:t>
    </dgm:pt>
    <dgm:pt modelId="{1DD145CE-09C5-4281-AEED-94747245CDB9}">
      <dgm:prSet phldrT="[Text]"/>
      <dgm:spPr/>
      <dgm:t>
        <a:bodyPr/>
        <a:lstStyle/>
        <a:p>
          <a:r>
            <a:rPr lang="en-US" dirty="0">
              <a:latin typeface="Twinkl" pitchFamily="2" charset="0"/>
            </a:rPr>
            <a:t>Year 3</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ED8B317-2FFE-4946-924C-33F358148F04}" type="parTrans" cxnId="{A810901B-570F-4EC4-992B-08CA869CCC87}">
      <dgm:prSet/>
      <dgm:spPr/>
      <dgm:t>
        <a:bodyPr/>
        <a:lstStyle/>
        <a:p>
          <a:endParaRPr lang="en-US"/>
        </a:p>
      </dgm:t>
    </dgm:pt>
    <dgm:pt modelId="{DF858B19-EE2C-43EE-B21C-4F5B97CCCF63}" type="sibTrans" cxnId="{A810901B-570F-4EC4-992B-08CA869CCC87}">
      <dgm:prSet/>
      <dgm:spPr/>
      <dgm:t>
        <a:bodyPr/>
        <a:lstStyle/>
        <a:p>
          <a:endParaRPr lang="en-US"/>
        </a:p>
      </dgm:t>
    </dgm:pt>
    <dgm:pt modelId="{AC726D2D-3E40-4735-9B6C-CD73C16023C6}">
      <dgm:prSet phldrT="[Text]"/>
      <dgm:spPr/>
      <dgm:t>
        <a:bodyPr/>
        <a:lstStyle/>
        <a:p>
          <a:r>
            <a:rPr lang="en-US" dirty="0">
              <a:latin typeface="Twinkl" pitchFamily="2" charset="0"/>
            </a:rPr>
            <a:t>Year 4</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951DCD6C-7D2A-4B59-82D3-91358AE5B151}" type="parTrans" cxnId="{7A225886-C2C0-4440-A9F4-1783C3411F7D}">
      <dgm:prSet/>
      <dgm:spPr/>
      <dgm:t>
        <a:bodyPr/>
        <a:lstStyle/>
        <a:p>
          <a:endParaRPr lang="en-US"/>
        </a:p>
      </dgm:t>
    </dgm:pt>
    <dgm:pt modelId="{8023333A-9F55-4F75-A90A-7081639EDE26}" type="sibTrans" cxnId="{7A225886-C2C0-4440-A9F4-1783C3411F7D}">
      <dgm:prSet/>
      <dgm:spPr/>
      <dgm:t>
        <a:bodyPr/>
        <a:lstStyle/>
        <a:p>
          <a:endParaRPr lang="en-US"/>
        </a:p>
      </dgm:t>
    </dgm:pt>
    <dgm:pt modelId="{E930DB4D-5A15-4464-A431-4D25B93A66DF}">
      <dgm:prSet phldrT="[Text]"/>
      <dgm:spPr/>
      <dgm:t>
        <a:bodyPr/>
        <a:lstStyle/>
        <a:p>
          <a:r>
            <a:rPr lang="en-US" dirty="0">
              <a:latin typeface="Twinkl" pitchFamily="2" charset="0"/>
            </a:rPr>
            <a:t>Year 5</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5B448E93-6EE8-40A1-8C5D-323AF246EA11}" type="parTrans" cxnId="{A7100E17-0ACE-4F3F-80D1-416CBE1BE143}">
      <dgm:prSet/>
      <dgm:spPr/>
      <dgm:t>
        <a:bodyPr/>
        <a:lstStyle/>
        <a:p>
          <a:endParaRPr lang="en-US"/>
        </a:p>
      </dgm:t>
    </dgm:pt>
    <dgm:pt modelId="{657E733A-ECC8-41B8-BB91-9408FA311617}" type="sibTrans" cxnId="{A7100E17-0ACE-4F3F-80D1-416CBE1BE143}">
      <dgm:prSet/>
      <dgm:spPr/>
      <dgm:t>
        <a:bodyPr/>
        <a:lstStyle/>
        <a:p>
          <a:endParaRPr lang="en-US"/>
        </a:p>
      </dgm:t>
    </dgm:pt>
    <dgm:pt modelId="{D679CD0D-A76E-45A1-863C-03FAA635741D}">
      <dgm:prSet phldrT="[Text]"/>
      <dgm:spPr/>
      <dgm:t>
        <a:bodyPr/>
        <a:lstStyle/>
        <a:p>
          <a:r>
            <a:rPr lang="en-US" dirty="0">
              <a:solidFill>
                <a:schemeClr val="bg1"/>
              </a:solidFill>
              <a:latin typeface="Twinkl" pitchFamily="2" charset="0"/>
            </a:rPr>
            <a:t>Key Contacts</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CB0BD327-D28F-4F8A-93D2-6DAA31609BF3}" type="parTrans" cxnId="{0D2D4F03-B706-45EC-80B8-1BDEF4AB6639}">
      <dgm:prSet/>
      <dgm:spPr/>
      <dgm:t>
        <a:bodyPr/>
        <a:lstStyle/>
        <a:p>
          <a:endParaRPr lang="en-US"/>
        </a:p>
      </dgm:t>
    </dgm:pt>
    <dgm:pt modelId="{FDCA8CAF-AF77-402A-A9E5-4ED2C8A0D256}" type="sibTrans" cxnId="{0D2D4F03-B706-45EC-80B8-1BDEF4AB6639}">
      <dgm:prSet/>
      <dgm:spPr/>
      <dgm:t>
        <a:bodyPr/>
        <a:lstStyle/>
        <a:p>
          <a:endParaRPr lang="en-US"/>
        </a:p>
      </dgm:t>
    </dgm:pt>
    <dgm:pt modelId="{C72FE27D-E291-4ACA-8FD3-F2056A160F5B}">
      <dgm:prSet phldrT="[Text]"/>
      <dgm:spPr/>
      <dgm:t>
        <a:bodyPr/>
        <a:lstStyle/>
        <a:p>
          <a:r>
            <a:rPr lang="en-US" dirty="0">
              <a:latin typeface="Twinkl" pitchFamily="2" charset="0"/>
            </a:rPr>
            <a:t>Year 6</a:t>
          </a:r>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0D494353-C2FA-46FD-B135-1B3A4E9EFFFA}" type="parTrans" cxnId="{91320A5C-6E0A-445C-AA81-54732AF6292B}">
      <dgm:prSet/>
      <dgm:spPr/>
      <dgm:t>
        <a:bodyPr/>
        <a:lstStyle/>
        <a:p>
          <a:endParaRPr lang="en-US"/>
        </a:p>
      </dgm:t>
    </dgm:pt>
    <dgm:pt modelId="{42B68561-707B-4BE2-A724-7CE2374E4665}" type="sibTrans" cxnId="{91320A5C-6E0A-445C-AA81-54732AF6292B}">
      <dgm:prSet/>
      <dgm:spPr/>
    </dgm:pt>
    <dgm:pt modelId="{515ECAFB-C5D1-42BD-A89A-DE7167FA9D58}" type="pres">
      <dgm:prSet presAssocID="{05D4EC5E-9143-4A44-9CF5-4173745F8BB3}" presName="cycle" presStyleCnt="0">
        <dgm:presLayoutVars>
          <dgm:chMax val="1"/>
          <dgm:dir/>
          <dgm:animLvl val="ctr"/>
          <dgm:resizeHandles val="exact"/>
        </dgm:presLayoutVars>
      </dgm:prSet>
      <dgm:spPr/>
    </dgm:pt>
    <dgm:pt modelId="{97CBD800-5B07-457D-8C91-B0F2A829A9FD}" type="pres">
      <dgm:prSet presAssocID="{BF413655-7613-4901-AE0A-62EA7EE722DA}" presName="centerShape" presStyleLbl="node0" presStyleIdx="0" presStyleCnt="1"/>
      <dgm:spPr/>
    </dgm:pt>
    <dgm:pt modelId="{163818B7-FFC3-49F1-ABBC-E5F247531C06}" type="pres">
      <dgm:prSet presAssocID="{BED8B317-2FFE-4946-924C-33F358148F04}" presName="Name9" presStyleLbl="parChTrans1D2" presStyleIdx="0" presStyleCnt="5"/>
      <dgm:spPr/>
    </dgm:pt>
    <dgm:pt modelId="{F4C282BE-4A0E-41AF-BA28-A7FBF0C0F619}" type="pres">
      <dgm:prSet presAssocID="{BED8B317-2FFE-4946-924C-33F358148F04}" presName="connTx" presStyleLbl="parChTrans1D2" presStyleIdx="0" presStyleCnt="5"/>
      <dgm:spPr/>
    </dgm:pt>
    <dgm:pt modelId="{7062B789-D09B-456E-A8A3-C7F1A012501D}" type="pres">
      <dgm:prSet presAssocID="{1DD145CE-09C5-4281-AEED-94747245CDB9}" presName="node" presStyleLbl="node1" presStyleIdx="0" presStyleCnt="5">
        <dgm:presLayoutVars>
          <dgm:bulletEnabled val="1"/>
        </dgm:presLayoutVars>
      </dgm:prSet>
      <dgm:spPr/>
    </dgm:pt>
    <dgm:pt modelId="{71520DED-FA18-48DF-8B4C-EEBCEF63AA1B}" type="pres">
      <dgm:prSet presAssocID="{951DCD6C-7D2A-4B59-82D3-91358AE5B151}" presName="Name9" presStyleLbl="parChTrans1D2" presStyleIdx="1" presStyleCnt="5"/>
      <dgm:spPr/>
    </dgm:pt>
    <dgm:pt modelId="{5B59FE75-67B3-4041-AA33-0AB9F00C5C14}" type="pres">
      <dgm:prSet presAssocID="{951DCD6C-7D2A-4B59-82D3-91358AE5B151}" presName="connTx" presStyleLbl="parChTrans1D2" presStyleIdx="1" presStyleCnt="5"/>
      <dgm:spPr/>
    </dgm:pt>
    <dgm:pt modelId="{08DE88B0-1558-4A4C-8EAC-EBCAE9A2BBD2}" type="pres">
      <dgm:prSet presAssocID="{AC726D2D-3E40-4735-9B6C-CD73C16023C6}" presName="node" presStyleLbl="node1" presStyleIdx="1" presStyleCnt="5">
        <dgm:presLayoutVars>
          <dgm:bulletEnabled val="1"/>
        </dgm:presLayoutVars>
      </dgm:prSet>
      <dgm:spPr/>
    </dgm:pt>
    <dgm:pt modelId="{64E14C5A-9AAE-495A-896B-17564214E9D8}" type="pres">
      <dgm:prSet presAssocID="{5B448E93-6EE8-40A1-8C5D-323AF246EA11}" presName="Name9" presStyleLbl="parChTrans1D2" presStyleIdx="2" presStyleCnt="5"/>
      <dgm:spPr/>
    </dgm:pt>
    <dgm:pt modelId="{EDF7EEBC-1AAC-440E-A3C3-21DBB6260145}" type="pres">
      <dgm:prSet presAssocID="{5B448E93-6EE8-40A1-8C5D-323AF246EA11}" presName="connTx" presStyleLbl="parChTrans1D2" presStyleIdx="2" presStyleCnt="5"/>
      <dgm:spPr/>
    </dgm:pt>
    <dgm:pt modelId="{F04C3EC0-2679-4580-A601-CE21742317E7}" type="pres">
      <dgm:prSet presAssocID="{E930DB4D-5A15-4464-A431-4D25B93A66DF}" presName="node" presStyleLbl="node1" presStyleIdx="2" presStyleCnt="5">
        <dgm:presLayoutVars>
          <dgm:bulletEnabled val="1"/>
        </dgm:presLayoutVars>
      </dgm:prSet>
      <dgm:spPr/>
    </dgm:pt>
    <dgm:pt modelId="{36E0D66C-FBD4-46E4-88D9-A3C517749A2F}" type="pres">
      <dgm:prSet presAssocID="{0D494353-C2FA-46FD-B135-1B3A4E9EFFFA}" presName="Name9" presStyleLbl="parChTrans1D2" presStyleIdx="3" presStyleCnt="5"/>
      <dgm:spPr/>
    </dgm:pt>
    <dgm:pt modelId="{B0B77E39-ADBB-49E7-96C4-26B962156CA2}" type="pres">
      <dgm:prSet presAssocID="{0D494353-C2FA-46FD-B135-1B3A4E9EFFFA}" presName="connTx" presStyleLbl="parChTrans1D2" presStyleIdx="3" presStyleCnt="5"/>
      <dgm:spPr/>
    </dgm:pt>
    <dgm:pt modelId="{947C3429-AC5A-41AD-867F-8DF6B03E4FBC}" type="pres">
      <dgm:prSet presAssocID="{C72FE27D-E291-4ACA-8FD3-F2056A160F5B}" presName="node" presStyleLbl="node1" presStyleIdx="3" presStyleCnt="5">
        <dgm:presLayoutVars>
          <dgm:bulletEnabled val="1"/>
        </dgm:presLayoutVars>
      </dgm:prSet>
      <dgm:spPr/>
    </dgm:pt>
    <dgm:pt modelId="{5F754374-05A6-4D1D-8592-4DEB170C2E52}" type="pres">
      <dgm:prSet presAssocID="{CB0BD327-D28F-4F8A-93D2-6DAA31609BF3}" presName="Name9" presStyleLbl="parChTrans1D2" presStyleIdx="4" presStyleCnt="5"/>
      <dgm:spPr/>
    </dgm:pt>
    <dgm:pt modelId="{43CC1FAE-CFA4-40B4-83AE-4D53A5A2B2CF}" type="pres">
      <dgm:prSet presAssocID="{CB0BD327-D28F-4F8A-93D2-6DAA31609BF3}" presName="connTx" presStyleLbl="parChTrans1D2" presStyleIdx="4" presStyleCnt="5"/>
      <dgm:spPr/>
    </dgm:pt>
    <dgm:pt modelId="{1A5AFA81-93E5-4B7F-94CB-6714BC9DCFE3}" type="pres">
      <dgm:prSet presAssocID="{D679CD0D-A76E-45A1-863C-03FAA635741D}" presName="node" presStyleLbl="node1" presStyleIdx="4" presStyleCnt="5">
        <dgm:presLayoutVars>
          <dgm:bulletEnabled val="1"/>
        </dgm:presLayoutVars>
      </dgm:prSet>
      <dgm:spPr/>
    </dgm:pt>
  </dgm:ptLst>
  <dgm:cxnLst>
    <dgm:cxn modelId="{43B2FB00-8C39-482C-BBCD-4E088D790275}" type="presOf" srcId="{CB0BD327-D28F-4F8A-93D2-6DAA31609BF3}" destId="{5F754374-05A6-4D1D-8592-4DEB170C2E52}" srcOrd="0" destOrd="0" presId="urn:microsoft.com/office/officeart/2005/8/layout/radial1"/>
    <dgm:cxn modelId="{0D2D4F03-B706-45EC-80B8-1BDEF4AB6639}" srcId="{BF413655-7613-4901-AE0A-62EA7EE722DA}" destId="{D679CD0D-A76E-45A1-863C-03FAA635741D}" srcOrd="4" destOrd="0" parTransId="{CB0BD327-D28F-4F8A-93D2-6DAA31609BF3}" sibTransId="{FDCA8CAF-AF77-402A-A9E5-4ED2C8A0D256}"/>
    <dgm:cxn modelId="{29BBD60D-7A9B-4670-89FE-81BC4C57410A}" type="presOf" srcId="{AC726D2D-3E40-4735-9B6C-CD73C16023C6}" destId="{08DE88B0-1558-4A4C-8EAC-EBCAE9A2BBD2}" srcOrd="0" destOrd="0" presId="urn:microsoft.com/office/officeart/2005/8/layout/radial1"/>
    <dgm:cxn modelId="{A7100E17-0ACE-4F3F-80D1-416CBE1BE143}" srcId="{BF413655-7613-4901-AE0A-62EA7EE722DA}" destId="{E930DB4D-5A15-4464-A431-4D25B93A66DF}" srcOrd="2" destOrd="0" parTransId="{5B448E93-6EE8-40A1-8C5D-323AF246EA11}" sibTransId="{657E733A-ECC8-41B8-BB91-9408FA311617}"/>
    <dgm:cxn modelId="{67789517-7A0A-4823-BEFD-1F68D4987FFC}" type="presOf" srcId="{5B448E93-6EE8-40A1-8C5D-323AF246EA11}" destId="{64E14C5A-9AAE-495A-896B-17564214E9D8}" srcOrd="0" destOrd="0" presId="urn:microsoft.com/office/officeart/2005/8/layout/radial1"/>
    <dgm:cxn modelId="{3DDD7418-448D-47A4-99D1-7BE46A086F78}" type="presOf" srcId="{D679CD0D-A76E-45A1-863C-03FAA635741D}" destId="{1A5AFA81-93E5-4B7F-94CB-6714BC9DCFE3}" srcOrd="0" destOrd="0" presId="urn:microsoft.com/office/officeart/2005/8/layout/radial1"/>
    <dgm:cxn modelId="{A810901B-570F-4EC4-992B-08CA869CCC87}" srcId="{BF413655-7613-4901-AE0A-62EA7EE722DA}" destId="{1DD145CE-09C5-4281-AEED-94747245CDB9}" srcOrd="0" destOrd="0" parTransId="{BED8B317-2FFE-4946-924C-33F358148F04}" sibTransId="{DF858B19-EE2C-43EE-B21C-4F5B97CCCF63}"/>
    <dgm:cxn modelId="{91320A5C-6E0A-445C-AA81-54732AF6292B}" srcId="{BF413655-7613-4901-AE0A-62EA7EE722DA}" destId="{C72FE27D-E291-4ACA-8FD3-F2056A160F5B}" srcOrd="3" destOrd="0" parTransId="{0D494353-C2FA-46FD-B135-1B3A4E9EFFFA}" sibTransId="{42B68561-707B-4BE2-A724-7CE2374E4665}"/>
    <dgm:cxn modelId="{22F8AB41-F2BF-4EC3-97E2-CBB1EBB993E6}" type="presOf" srcId="{0D494353-C2FA-46FD-B135-1B3A4E9EFFFA}" destId="{B0B77E39-ADBB-49E7-96C4-26B962156CA2}" srcOrd="1" destOrd="0" presId="urn:microsoft.com/office/officeart/2005/8/layout/radial1"/>
    <dgm:cxn modelId="{56CC5850-47B6-458A-87C0-C5190365B8E9}" type="presOf" srcId="{BF413655-7613-4901-AE0A-62EA7EE722DA}" destId="{97CBD800-5B07-457D-8C91-B0F2A829A9FD}" srcOrd="0" destOrd="0" presId="urn:microsoft.com/office/officeart/2005/8/layout/radial1"/>
    <dgm:cxn modelId="{0A5E9870-41CD-46D2-B265-DB1D37C513E6}" type="presOf" srcId="{C72FE27D-E291-4ACA-8FD3-F2056A160F5B}" destId="{947C3429-AC5A-41AD-867F-8DF6B03E4FBC}" srcOrd="0" destOrd="0" presId="urn:microsoft.com/office/officeart/2005/8/layout/radial1"/>
    <dgm:cxn modelId="{B5D72582-B86A-4CD7-998D-6313BD4F613A}" type="presOf" srcId="{E930DB4D-5A15-4464-A431-4D25B93A66DF}" destId="{F04C3EC0-2679-4580-A601-CE21742317E7}" srcOrd="0" destOrd="0" presId="urn:microsoft.com/office/officeart/2005/8/layout/radial1"/>
    <dgm:cxn modelId="{7A225886-C2C0-4440-A9F4-1783C3411F7D}" srcId="{BF413655-7613-4901-AE0A-62EA7EE722DA}" destId="{AC726D2D-3E40-4735-9B6C-CD73C16023C6}" srcOrd="1" destOrd="0" parTransId="{951DCD6C-7D2A-4B59-82D3-91358AE5B151}" sibTransId="{8023333A-9F55-4F75-A90A-7081639EDE26}"/>
    <dgm:cxn modelId="{B047C686-3675-488F-B574-B4F7D16D2633}" srcId="{05D4EC5E-9143-4A44-9CF5-4173745F8BB3}" destId="{BF413655-7613-4901-AE0A-62EA7EE722DA}" srcOrd="0" destOrd="0" parTransId="{FF5222C6-B2E3-4E02-9534-5F1C4A3A9315}" sibTransId="{9743F438-EF98-4180-824F-BCA90DF34549}"/>
    <dgm:cxn modelId="{E4C14E92-6601-4038-88E0-27CB5318283E}" type="presOf" srcId="{05D4EC5E-9143-4A44-9CF5-4173745F8BB3}" destId="{515ECAFB-C5D1-42BD-A89A-DE7167FA9D58}" srcOrd="0" destOrd="0" presId="urn:microsoft.com/office/officeart/2005/8/layout/radial1"/>
    <dgm:cxn modelId="{C51D2CB7-C728-4E80-BAD2-986796771BC9}" type="presOf" srcId="{BED8B317-2FFE-4946-924C-33F358148F04}" destId="{163818B7-FFC3-49F1-ABBC-E5F247531C06}" srcOrd="0" destOrd="0" presId="urn:microsoft.com/office/officeart/2005/8/layout/radial1"/>
    <dgm:cxn modelId="{95CEEFC7-09B8-46F1-8A64-6DFCDC01DB16}" type="presOf" srcId="{CB0BD327-D28F-4F8A-93D2-6DAA31609BF3}" destId="{43CC1FAE-CFA4-40B4-83AE-4D53A5A2B2CF}" srcOrd="1" destOrd="0" presId="urn:microsoft.com/office/officeart/2005/8/layout/radial1"/>
    <dgm:cxn modelId="{62F92DCA-B3A9-4E06-8D83-323B5BB5CAD7}" type="presOf" srcId="{951DCD6C-7D2A-4B59-82D3-91358AE5B151}" destId="{71520DED-FA18-48DF-8B4C-EEBCEF63AA1B}" srcOrd="0" destOrd="0" presId="urn:microsoft.com/office/officeart/2005/8/layout/radial1"/>
    <dgm:cxn modelId="{750074CB-09D3-4835-93BA-80FEFB07BD14}" type="presOf" srcId="{951DCD6C-7D2A-4B59-82D3-91358AE5B151}" destId="{5B59FE75-67B3-4041-AA33-0AB9F00C5C14}" srcOrd="1" destOrd="0" presId="urn:microsoft.com/office/officeart/2005/8/layout/radial1"/>
    <dgm:cxn modelId="{650F1ADC-997E-41DD-B602-F1FB4B557718}" type="presOf" srcId="{0D494353-C2FA-46FD-B135-1B3A4E9EFFFA}" destId="{36E0D66C-FBD4-46E4-88D9-A3C517749A2F}" srcOrd="0" destOrd="0" presId="urn:microsoft.com/office/officeart/2005/8/layout/radial1"/>
    <dgm:cxn modelId="{6EFB4EE1-6803-4C56-A14C-FA9A35A631E1}" type="presOf" srcId="{BED8B317-2FFE-4946-924C-33F358148F04}" destId="{F4C282BE-4A0E-41AF-BA28-A7FBF0C0F619}" srcOrd="1" destOrd="0" presId="urn:microsoft.com/office/officeart/2005/8/layout/radial1"/>
    <dgm:cxn modelId="{EC5C60E7-EB5F-43E0-BBA8-6B73E75A4EB4}" type="presOf" srcId="{1DD145CE-09C5-4281-AEED-94747245CDB9}" destId="{7062B789-D09B-456E-A8A3-C7F1A012501D}" srcOrd="0" destOrd="0" presId="urn:microsoft.com/office/officeart/2005/8/layout/radial1"/>
    <dgm:cxn modelId="{01A406F1-6E4A-400D-BB5D-C6DD4240F45B}" type="presOf" srcId="{5B448E93-6EE8-40A1-8C5D-323AF246EA11}" destId="{EDF7EEBC-1AAC-440E-A3C3-21DBB6260145}" srcOrd="1" destOrd="0" presId="urn:microsoft.com/office/officeart/2005/8/layout/radial1"/>
    <dgm:cxn modelId="{542718A7-2574-461F-A1BD-3655FB103933}" type="presParOf" srcId="{515ECAFB-C5D1-42BD-A89A-DE7167FA9D58}" destId="{97CBD800-5B07-457D-8C91-B0F2A829A9FD}" srcOrd="0" destOrd="0" presId="urn:microsoft.com/office/officeart/2005/8/layout/radial1"/>
    <dgm:cxn modelId="{5347C6BD-E1A4-4D4E-91CE-3740B085A58F}" type="presParOf" srcId="{515ECAFB-C5D1-42BD-A89A-DE7167FA9D58}" destId="{163818B7-FFC3-49F1-ABBC-E5F247531C06}" srcOrd="1" destOrd="0" presId="urn:microsoft.com/office/officeart/2005/8/layout/radial1"/>
    <dgm:cxn modelId="{C7DAE234-9A1A-4029-B313-3B7114D9A648}" type="presParOf" srcId="{163818B7-FFC3-49F1-ABBC-E5F247531C06}" destId="{F4C282BE-4A0E-41AF-BA28-A7FBF0C0F619}" srcOrd="0" destOrd="0" presId="urn:microsoft.com/office/officeart/2005/8/layout/radial1"/>
    <dgm:cxn modelId="{0DB113A2-516E-47B0-B6D1-4BBF343BC805}" type="presParOf" srcId="{515ECAFB-C5D1-42BD-A89A-DE7167FA9D58}" destId="{7062B789-D09B-456E-A8A3-C7F1A012501D}" srcOrd="2" destOrd="0" presId="urn:microsoft.com/office/officeart/2005/8/layout/radial1"/>
    <dgm:cxn modelId="{DAED4B78-4B60-4F8E-B9F1-C988FD1E1E2F}" type="presParOf" srcId="{515ECAFB-C5D1-42BD-A89A-DE7167FA9D58}" destId="{71520DED-FA18-48DF-8B4C-EEBCEF63AA1B}" srcOrd="3" destOrd="0" presId="urn:microsoft.com/office/officeart/2005/8/layout/radial1"/>
    <dgm:cxn modelId="{1CB2E27C-81FF-4E77-AF51-179BED021465}" type="presParOf" srcId="{71520DED-FA18-48DF-8B4C-EEBCEF63AA1B}" destId="{5B59FE75-67B3-4041-AA33-0AB9F00C5C14}" srcOrd="0" destOrd="0" presId="urn:microsoft.com/office/officeart/2005/8/layout/radial1"/>
    <dgm:cxn modelId="{DCB0F74B-0A9B-443B-A1EA-EA636FC33216}" type="presParOf" srcId="{515ECAFB-C5D1-42BD-A89A-DE7167FA9D58}" destId="{08DE88B0-1558-4A4C-8EAC-EBCAE9A2BBD2}" srcOrd="4" destOrd="0" presId="urn:microsoft.com/office/officeart/2005/8/layout/radial1"/>
    <dgm:cxn modelId="{CF407FBB-D11F-49E2-8F9B-C755CDE07EA1}" type="presParOf" srcId="{515ECAFB-C5D1-42BD-A89A-DE7167FA9D58}" destId="{64E14C5A-9AAE-495A-896B-17564214E9D8}" srcOrd="5" destOrd="0" presId="urn:microsoft.com/office/officeart/2005/8/layout/radial1"/>
    <dgm:cxn modelId="{92659D2C-6AB3-4AA7-9CDF-93F1BFEC5720}" type="presParOf" srcId="{64E14C5A-9AAE-495A-896B-17564214E9D8}" destId="{EDF7EEBC-1AAC-440E-A3C3-21DBB6260145}" srcOrd="0" destOrd="0" presId="urn:microsoft.com/office/officeart/2005/8/layout/radial1"/>
    <dgm:cxn modelId="{935AA9FB-46F9-4E77-9943-0A8657D3E040}" type="presParOf" srcId="{515ECAFB-C5D1-42BD-A89A-DE7167FA9D58}" destId="{F04C3EC0-2679-4580-A601-CE21742317E7}" srcOrd="6" destOrd="0" presId="urn:microsoft.com/office/officeart/2005/8/layout/radial1"/>
    <dgm:cxn modelId="{BE0A79C4-D959-4855-829F-2C33B5B627E2}" type="presParOf" srcId="{515ECAFB-C5D1-42BD-A89A-DE7167FA9D58}" destId="{36E0D66C-FBD4-46E4-88D9-A3C517749A2F}" srcOrd="7" destOrd="0" presId="urn:microsoft.com/office/officeart/2005/8/layout/radial1"/>
    <dgm:cxn modelId="{F027A247-34A0-484B-B2F3-A2B8EDAA908F}" type="presParOf" srcId="{36E0D66C-FBD4-46E4-88D9-A3C517749A2F}" destId="{B0B77E39-ADBB-49E7-96C4-26B962156CA2}" srcOrd="0" destOrd="0" presId="urn:microsoft.com/office/officeart/2005/8/layout/radial1"/>
    <dgm:cxn modelId="{7E3EE264-9E3A-4908-BEC1-B7477F0993FF}" type="presParOf" srcId="{515ECAFB-C5D1-42BD-A89A-DE7167FA9D58}" destId="{947C3429-AC5A-41AD-867F-8DF6B03E4FBC}" srcOrd="8" destOrd="0" presId="urn:microsoft.com/office/officeart/2005/8/layout/radial1"/>
    <dgm:cxn modelId="{87A2C4BF-3364-44F1-86D1-7BEC1158BDDC}" type="presParOf" srcId="{515ECAFB-C5D1-42BD-A89A-DE7167FA9D58}" destId="{5F754374-05A6-4D1D-8592-4DEB170C2E52}" srcOrd="9" destOrd="0" presId="urn:microsoft.com/office/officeart/2005/8/layout/radial1"/>
    <dgm:cxn modelId="{5B1E23A1-3FA9-48D9-B336-C2DE1675380A}" type="presParOf" srcId="{5F754374-05A6-4D1D-8592-4DEB170C2E52}" destId="{43CC1FAE-CFA4-40B4-83AE-4D53A5A2B2CF}" srcOrd="0" destOrd="0" presId="urn:microsoft.com/office/officeart/2005/8/layout/radial1"/>
    <dgm:cxn modelId="{098AC08A-BDD3-4228-B907-4997A04BFCFF}" type="presParOf" srcId="{515ECAFB-C5D1-42BD-A89A-DE7167FA9D58}" destId="{1A5AFA81-93E5-4B7F-94CB-6714BC9DCFE3}"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 qsCatId="simple" csTypeId="urn:microsoft.com/office/officeart/2005/8/colors/accent1_2" csCatId="accent1" phldr="1"/>
      <dgm:spPr/>
    </dgm:pt>
    <dgm:pt modelId="{F7157EFB-3C59-4C81-A461-F4734B8C1A3A}">
      <dgm:prSet phldrT="[Text]"/>
      <dgm:spPr/>
      <dgm:t>
        <a:bodyPr/>
        <a:lstStyle/>
        <a:p>
          <a:r>
            <a:rPr lang="en-US">
              <a:solidFill>
                <a:srgbClr val="6600FF"/>
              </a:solidFill>
              <a:latin typeface="Twinkl" pitchFamily="2" charset="0"/>
            </a:rPr>
            <a:t>ADHD</a:t>
          </a:r>
          <a:endParaRPr lang="en-US" dirty="0">
            <a:solidFill>
              <a:srgbClr val="6600FF"/>
            </a:solidFill>
            <a:latin typeface="Twinkl" pitchFamily="2" charset="0"/>
          </a:endParaRPr>
        </a:p>
      </dgm:t>
    </dgm:pt>
    <dgm:pt modelId="{4F999DE8-F0D1-4851-A043-27B562F92A2F}" type="parTrans" cxnId="{5B0AC333-6ACE-4735-9241-7CD375A7B166}">
      <dgm:prSet/>
      <dgm:spPr/>
      <dgm:t>
        <a:bodyPr/>
        <a:lstStyle/>
        <a:p>
          <a:endParaRPr lang="en-US">
            <a:solidFill>
              <a:srgbClr val="6600FF"/>
            </a:solidFill>
          </a:endParaRPr>
        </a:p>
      </dgm:t>
    </dgm:pt>
    <dgm:pt modelId="{D174998C-97BC-4C9B-AD48-F052E0FEF1B9}" type="sibTrans" cxnId="{5B0AC333-6ACE-4735-9241-7CD375A7B166}">
      <dgm:prSet/>
      <dgm:spPr/>
      <dgm:t>
        <a:bodyPr/>
        <a:lstStyle/>
        <a:p>
          <a:endParaRPr lang="en-US">
            <a:solidFill>
              <a:srgbClr val="6600FF"/>
            </a:solidFill>
          </a:endParaRPr>
        </a:p>
      </dgm:t>
    </dgm:pt>
    <dgm:pt modelId="{BF1FA50F-8B84-400D-8D46-AA0C6D14FF51}">
      <dgm:prSet/>
      <dgm:spPr/>
      <dgm:t>
        <a:bodyPr/>
        <a:lstStyle/>
        <a:p>
          <a:r>
            <a:rPr lang="en-US" dirty="0">
              <a:solidFill>
                <a:srgbClr val="6600FF"/>
              </a:solidFill>
              <a:latin typeface="Twinkl" pitchFamily="2" charset="0"/>
            </a:rPr>
            <a:t>Attention Deficit Hyperactivity Disorder</a:t>
          </a:r>
          <a:endParaRPr lang="en-GB" dirty="0">
            <a:solidFill>
              <a:srgbClr val="6600FF"/>
            </a:solidFill>
            <a:latin typeface="Twinkl" pitchFamily="2" charset="0"/>
          </a:endParaRPr>
        </a:p>
      </dgm:t>
    </dgm:pt>
    <dgm:pt modelId="{0F1B115D-C1D1-41C9-B2FA-B126C909CDA7}" type="parTrans" cxnId="{8C161C71-C840-401D-935E-7D90DB3DF027}">
      <dgm:prSet/>
      <dgm:spPr/>
      <dgm:t>
        <a:bodyPr/>
        <a:lstStyle/>
        <a:p>
          <a:endParaRPr lang="en-US">
            <a:solidFill>
              <a:srgbClr val="6600FF"/>
            </a:solidFill>
          </a:endParaRPr>
        </a:p>
      </dgm:t>
    </dgm:pt>
    <dgm:pt modelId="{EE2EF6C6-785F-4330-B582-CFE335039BA9}" type="sibTrans" cxnId="{8C161C71-C840-401D-935E-7D90DB3DF027}">
      <dgm:prSet/>
      <dgm:spPr/>
      <dgm:t>
        <a:bodyPr/>
        <a:lstStyle/>
        <a:p>
          <a:endParaRPr lang="en-US">
            <a:solidFill>
              <a:srgbClr val="6600FF"/>
            </a:solidFill>
          </a:endParaRPr>
        </a:p>
      </dgm:t>
    </dgm:pt>
    <dgm:pt modelId="{076CA3F5-1891-4DCC-8E33-BCCE845B72B5}">
      <dgm:prSet/>
      <dgm:spPr/>
      <dgm:t>
        <a:bodyPr/>
        <a:lstStyle/>
        <a:p>
          <a:r>
            <a:rPr lang="en-US">
              <a:solidFill>
                <a:srgbClr val="6600FF"/>
              </a:solidFill>
              <a:latin typeface="Twinkl" pitchFamily="2" charset="0"/>
            </a:rPr>
            <a:t>AS</a:t>
          </a:r>
          <a:endParaRPr lang="en-GB">
            <a:solidFill>
              <a:srgbClr val="6600FF"/>
            </a:solidFill>
            <a:latin typeface="Twinkl" pitchFamily="2" charset="0"/>
          </a:endParaRPr>
        </a:p>
      </dgm:t>
    </dgm:pt>
    <dgm:pt modelId="{15256566-1098-474D-B3C9-50C5543C8639}" type="parTrans" cxnId="{5CDF6664-6EBA-43F4-BD15-495B1D3355F2}">
      <dgm:prSet/>
      <dgm:spPr/>
      <dgm:t>
        <a:bodyPr/>
        <a:lstStyle/>
        <a:p>
          <a:endParaRPr lang="en-US">
            <a:solidFill>
              <a:srgbClr val="6600FF"/>
            </a:solidFill>
          </a:endParaRPr>
        </a:p>
      </dgm:t>
    </dgm:pt>
    <dgm:pt modelId="{59439493-AD1B-49B1-ADB7-8D2B3A166F8A}" type="sibTrans" cxnId="{5CDF6664-6EBA-43F4-BD15-495B1D3355F2}">
      <dgm:prSet/>
      <dgm:spPr/>
      <dgm:t>
        <a:bodyPr/>
        <a:lstStyle/>
        <a:p>
          <a:endParaRPr lang="en-US">
            <a:solidFill>
              <a:srgbClr val="6600FF"/>
            </a:solidFill>
          </a:endParaRPr>
        </a:p>
      </dgm:t>
    </dgm:pt>
    <dgm:pt modelId="{227CF9FF-341B-45AF-87CA-08E88A3525D5}">
      <dgm:prSet/>
      <dgm:spPr/>
      <dgm:t>
        <a:bodyPr/>
        <a:lstStyle/>
        <a:p>
          <a:r>
            <a:rPr lang="en-US">
              <a:solidFill>
                <a:srgbClr val="6600FF"/>
              </a:solidFill>
              <a:latin typeface="Twinkl" pitchFamily="2" charset="0"/>
            </a:rPr>
            <a:t>Asperger Syndrome</a:t>
          </a:r>
          <a:endParaRPr lang="en-GB">
            <a:solidFill>
              <a:srgbClr val="6600FF"/>
            </a:solidFill>
            <a:latin typeface="Twinkl" pitchFamily="2" charset="0"/>
          </a:endParaRPr>
        </a:p>
      </dgm:t>
    </dgm:pt>
    <dgm:pt modelId="{4C257DFD-E161-4669-8AF0-A0478E591F58}" type="parTrans" cxnId="{C68150BB-634D-432C-A994-D8FFF1C73384}">
      <dgm:prSet/>
      <dgm:spPr/>
      <dgm:t>
        <a:bodyPr/>
        <a:lstStyle/>
        <a:p>
          <a:endParaRPr lang="en-US">
            <a:solidFill>
              <a:srgbClr val="6600FF"/>
            </a:solidFill>
          </a:endParaRPr>
        </a:p>
      </dgm:t>
    </dgm:pt>
    <dgm:pt modelId="{96F5786F-5594-4E03-9AF9-04F953C00FA3}" type="sibTrans" cxnId="{C68150BB-634D-432C-A994-D8FFF1C73384}">
      <dgm:prSet/>
      <dgm:spPr/>
      <dgm:t>
        <a:bodyPr/>
        <a:lstStyle/>
        <a:p>
          <a:endParaRPr lang="en-US">
            <a:solidFill>
              <a:srgbClr val="6600FF"/>
            </a:solidFill>
          </a:endParaRPr>
        </a:p>
      </dgm:t>
    </dgm:pt>
    <dgm:pt modelId="{BF447239-3505-4169-9BA7-5BEBF331CB54}">
      <dgm:prSet/>
      <dgm:spPr/>
      <dgm:t>
        <a:bodyPr/>
        <a:lstStyle/>
        <a:p>
          <a:r>
            <a:rPr lang="en-US">
              <a:solidFill>
                <a:srgbClr val="6600FF"/>
              </a:solidFill>
              <a:latin typeface="Twinkl" pitchFamily="2" charset="0"/>
            </a:rPr>
            <a:t>ASD</a:t>
          </a:r>
          <a:endParaRPr lang="en-GB">
            <a:solidFill>
              <a:srgbClr val="6600FF"/>
            </a:solidFill>
            <a:latin typeface="Twinkl" pitchFamily="2" charset="0"/>
          </a:endParaRPr>
        </a:p>
      </dgm:t>
    </dgm:pt>
    <dgm:pt modelId="{24C5C95B-1F90-43A7-92C2-67AE7CCB6885}" type="parTrans" cxnId="{92BFA5D0-58A1-447C-AFC0-9041976C0534}">
      <dgm:prSet/>
      <dgm:spPr/>
      <dgm:t>
        <a:bodyPr/>
        <a:lstStyle/>
        <a:p>
          <a:endParaRPr lang="en-US">
            <a:solidFill>
              <a:srgbClr val="6600FF"/>
            </a:solidFill>
          </a:endParaRPr>
        </a:p>
      </dgm:t>
    </dgm:pt>
    <dgm:pt modelId="{A3423DD0-D6B7-4AD8-B6C2-736BB0B5CAA3}" type="sibTrans" cxnId="{92BFA5D0-58A1-447C-AFC0-9041976C0534}">
      <dgm:prSet/>
      <dgm:spPr/>
      <dgm:t>
        <a:bodyPr/>
        <a:lstStyle/>
        <a:p>
          <a:endParaRPr lang="en-US">
            <a:solidFill>
              <a:srgbClr val="6600FF"/>
            </a:solidFill>
          </a:endParaRPr>
        </a:p>
      </dgm:t>
    </dgm:pt>
    <dgm:pt modelId="{472328CE-A417-45F0-90FB-F9B74D46078C}">
      <dgm:prSet/>
      <dgm:spPr/>
      <dgm:t>
        <a:bodyPr/>
        <a:lstStyle/>
        <a:p>
          <a:r>
            <a:rPr lang="en-US" dirty="0">
              <a:solidFill>
                <a:srgbClr val="6600FF"/>
              </a:solidFill>
              <a:latin typeface="Twinkl" pitchFamily="2" charset="0"/>
            </a:rPr>
            <a:t>Autistic Spectrum Disorder</a:t>
          </a:r>
          <a:endParaRPr lang="en-GB" dirty="0">
            <a:solidFill>
              <a:srgbClr val="6600FF"/>
            </a:solidFill>
            <a:latin typeface="Twinkl" pitchFamily="2" charset="0"/>
          </a:endParaRPr>
        </a:p>
      </dgm:t>
    </dgm:pt>
    <dgm:pt modelId="{6A445A33-90B6-4473-B368-42CB2699FA09}" type="parTrans" cxnId="{22F729BA-62E2-4610-8221-5B92F502E816}">
      <dgm:prSet/>
      <dgm:spPr/>
      <dgm:t>
        <a:bodyPr/>
        <a:lstStyle/>
        <a:p>
          <a:endParaRPr lang="en-US">
            <a:solidFill>
              <a:srgbClr val="6600FF"/>
            </a:solidFill>
          </a:endParaRPr>
        </a:p>
      </dgm:t>
    </dgm:pt>
    <dgm:pt modelId="{3E2BB7AA-26C8-40F5-A6CD-987AEA4361E1}" type="sibTrans" cxnId="{22F729BA-62E2-4610-8221-5B92F502E816}">
      <dgm:prSet/>
      <dgm:spPr/>
      <dgm:t>
        <a:bodyPr/>
        <a:lstStyle/>
        <a:p>
          <a:endParaRPr lang="en-US">
            <a:solidFill>
              <a:srgbClr val="6600FF"/>
            </a:solidFill>
          </a:endParaRPr>
        </a:p>
      </dgm:t>
    </dgm:pt>
    <dgm:pt modelId="{5F6843FF-EF71-4B94-B7E7-AFBD85480470}">
      <dgm:prSet/>
      <dgm:spPr/>
      <dgm:t>
        <a:bodyPr/>
        <a:lstStyle/>
        <a:p>
          <a:r>
            <a:rPr lang="en-US">
              <a:solidFill>
                <a:srgbClr val="6600FF"/>
              </a:solidFill>
              <a:latin typeface="Twinkl" pitchFamily="2" charset="0"/>
            </a:rPr>
            <a:t>CAMHS</a:t>
          </a:r>
          <a:endParaRPr lang="en-GB">
            <a:solidFill>
              <a:srgbClr val="6600FF"/>
            </a:solidFill>
            <a:latin typeface="Twinkl" pitchFamily="2" charset="0"/>
          </a:endParaRPr>
        </a:p>
      </dgm:t>
    </dgm:pt>
    <dgm:pt modelId="{C3D3D569-CA81-495C-A5DC-B94EF2952849}" type="parTrans" cxnId="{A223DC7A-AAD0-418F-A32A-D36CC5932BBE}">
      <dgm:prSet/>
      <dgm:spPr/>
      <dgm:t>
        <a:bodyPr/>
        <a:lstStyle/>
        <a:p>
          <a:endParaRPr lang="en-US">
            <a:solidFill>
              <a:srgbClr val="6600FF"/>
            </a:solidFill>
          </a:endParaRPr>
        </a:p>
      </dgm:t>
    </dgm:pt>
    <dgm:pt modelId="{13232FF2-8CD6-49FB-A315-13A10A946368}" type="sibTrans" cxnId="{A223DC7A-AAD0-418F-A32A-D36CC5932BBE}">
      <dgm:prSet/>
      <dgm:spPr/>
      <dgm:t>
        <a:bodyPr/>
        <a:lstStyle/>
        <a:p>
          <a:endParaRPr lang="en-US">
            <a:solidFill>
              <a:srgbClr val="6600FF"/>
            </a:solidFill>
          </a:endParaRPr>
        </a:p>
      </dgm:t>
    </dgm:pt>
    <dgm:pt modelId="{E5D5862F-6FB8-4DE4-9470-0E0E3304326D}">
      <dgm:prSet/>
      <dgm:spPr/>
      <dgm:t>
        <a:bodyPr/>
        <a:lstStyle/>
        <a:p>
          <a:r>
            <a:rPr lang="en-US">
              <a:solidFill>
                <a:srgbClr val="6600FF"/>
              </a:solidFill>
              <a:latin typeface="Twinkl" pitchFamily="2" charset="0"/>
            </a:rPr>
            <a:t>Child and Adolescent Mental Health Service</a:t>
          </a:r>
          <a:endParaRPr lang="en-GB">
            <a:solidFill>
              <a:srgbClr val="6600FF"/>
            </a:solidFill>
            <a:latin typeface="Twinkl" pitchFamily="2" charset="0"/>
          </a:endParaRPr>
        </a:p>
      </dgm:t>
    </dgm:pt>
    <dgm:pt modelId="{2312132D-CFAB-476A-BB7E-4CC8D0F8812C}" type="parTrans" cxnId="{00962EE3-3556-405D-A765-2FDDBE2A3778}">
      <dgm:prSet/>
      <dgm:spPr/>
      <dgm:t>
        <a:bodyPr/>
        <a:lstStyle/>
        <a:p>
          <a:endParaRPr lang="en-US">
            <a:solidFill>
              <a:srgbClr val="6600FF"/>
            </a:solidFill>
          </a:endParaRPr>
        </a:p>
      </dgm:t>
    </dgm:pt>
    <dgm:pt modelId="{2E8AD01D-8070-429B-B10E-B04FD9923F3A}" type="sibTrans" cxnId="{00962EE3-3556-405D-A765-2FDDBE2A3778}">
      <dgm:prSet/>
      <dgm:spPr/>
      <dgm:t>
        <a:bodyPr/>
        <a:lstStyle/>
        <a:p>
          <a:endParaRPr lang="en-US">
            <a:solidFill>
              <a:srgbClr val="6600FF"/>
            </a:solidFill>
          </a:endParaRPr>
        </a:p>
      </dgm:t>
    </dgm:pt>
    <dgm:pt modelId="{912A40C4-2EEB-4563-9FBA-00964A0D822E}">
      <dgm:prSet/>
      <dgm:spPr/>
      <dgm:t>
        <a:bodyPr/>
        <a:lstStyle/>
        <a:p>
          <a:r>
            <a:rPr lang="en-US">
              <a:solidFill>
                <a:srgbClr val="6600FF"/>
              </a:solidFill>
              <a:latin typeface="Twinkl" pitchFamily="2" charset="0"/>
            </a:rPr>
            <a:t>EHCP</a:t>
          </a:r>
          <a:endParaRPr lang="en-GB">
            <a:solidFill>
              <a:srgbClr val="6600FF"/>
            </a:solidFill>
            <a:latin typeface="Twinkl" pitchFamily="2" charset="0"/>
          </a:endParaRPr>
        </a:p>
      </dgm:t>
    </dgm:pt>
    <dgm:pt modelId="{DA0DE211-3076-41EA-87E5-286B09250402}" type="parTrans" cxnId="{00E6FF35-F65E-49DD-8590-3598D54074E8}">
      <dgm:prSet/>
      <dgm:spPr/>
      <dgm:t>
        <a:bodyPr/>
        <a:lstStyle/>
        <a:p>
          <a:endParaRPr lang="en-US">
            <a:solidFill>
              <a:srgbClr val="6600FF"/>
            </a:solidFill>
          </a:endParaRPr>
        </a:p>
      </dgm:t>
    </dgm:pt>
    <dgm:pt modelId="{B9848370-636C-4C08-9DBC-2CC7BC3B7646}" type="sibTrans" cxnId="{00E6FF35-F65E-49DD-8590-3598D54074E8}">
      <dgm:prSet/>
      <dgm:spPr/>
      <dgm:t>
        <a:bodyPr/>
        <a:lstStyle/>
        <a:p>
          <a:endParaRPr lang="en-US">
            <a:solidFill>
              <a:srgbClr val="6600FF"/>
            </a:solidFill>
          </a:endParaRPr>
        </a:p>
      </dgm:t>
    </dgm:pt>
    <dgm:pt modelId="{D35EB6CE-9FFF-4DDE-9255-7B85D6898BCE}">
      <dgm:prSet/>
      <dgm:spPr/>
      <dgm:t>
        <a:bodyPr/>
        <a:lstStyle/>
        <a:p>
          <a:r>
            <a:rPr lang="en-US" dirty="0">
              <a:solidFill>
                <a:srgbClr val="6600FF"/>
              </a:solidFill>
              <a:latin typeface="Twinkl" pitchFamily="2" charset="0"/>
            </a:rPr>
            <a:t>Education, Health and Care Plan</a:t>
          </a:r>
          <a:endParaRPr lang="en-GB" dirty="0">
            <a:solidFill>
              <a:srgbClr val="6600FF"/>
            </a:solidFill>
            <a:latin typeface="Twinkl" pitchFamily="2" charset="0"/>
          </a:endParaRPr>
        </a:p>
      </dgm:t>
    </dgm:pt>
    <dgm:pt modelId="{E4478985-10FA-4D9A-A030-A079FB8F2F80}" type="parTrans" cxnId="{1F681925-526D-45DB-A142-66841ADE3E1A}">
      <dgm:prSet/>
      <dgm:spPr/>
      <dgm:t>
        <a:bodyPr/>
        <a:lstStyle/>
        <a:p>
          <a:endParaRPr lang="en-US">
            <a:solidFill>
              <a:srgbClr val="6600FF"/>
            </a:solidFill>
          </a:endParaRPr>
        </a:p>
      </dgm:t>
    </dgm:pt>
    <dgm:pt modelId="{A917C3DB-C062-4702-AFE0-8890F5CBAB99}" type="sibTrans" cxnId="{1F681925-526D-45DB-A142-66841ADE3E1A}">
      <dgm:prSet/>
      <dgm:spPr/>
      <dgm:t>
        <a:bodyPr/>
        <a:lstStyle/>
        <a:p>
          <a:endParaRPr lang="en-US">
            <a:solidFill>
              <a:srgbClr val="6600FF"/>
            </a:solidFill>
          </a:endParaRPr>
        </a:p>
      </dgm:t>
    </dgm:pt>
    <dgm:pt modelId="{B0923B83-7FE9-468A-9A94-AB5354513C1A}">
      <dgm:prSet/>
      <dgm:spPr/>
      <dgm:t>
        <a:bodyPr/>
        <a:lstStyle/>
        <a:p>
          <a:r>
            <a:rPr lang="en-US">
              <a:solidFill>
                <a:srgbClr val="6600FF"/>
              </a:solidFill>
              <a:latin typeface="Twinkl" pitchFamily="2" charset="0"/>
            </a:rPr>
            <a:t>EP</a:t>
          </a:r>
          <a:endParaRPr lang="en-GB">
            <a:solidFill>
              <a:srgbClr val="6600FF"/>
            </a:solidFill>
            <a:latin typeface="Twinkl" pitchFamily="2" charset="0"/>
          </a:endParaRPr>
        </a:p>
      </dgm:t>
    </dgm:pt>
    <dgm:pt modelId="{8E02D049-0287-48A6-B827-69D708FC944F}" type="parTrans" cxnId="{4F7565F1-46B6-450E-8634-0FDFB2184080}">
      <dgm:prSet/>
      <dgm:spPr/>
      <dgm:t>
        <a:bodyPr/>
        <a:lstStyle/>
        <a:p>
          <a:endParaRPr lang="en-US">
            <a:solidFill>
              <a:srgbClr val="6600FF"/>
            </a:solidFill>
          </a:endParaRPr>
        </a:p>
      </dgm:t>
    </dgm:pt>
    <dgm:pt modelId="{188FD9B4-FA16-4466-9C92-8B56E22E6883}" type="sibTrans" cxnId="{4F7565F1-46B6-450E-8634-0FDFB2184080}">
      <dgm:prSet/>
      <dgm:spPr/>
      <dgm:t>
        <a:bodyPr/>
        <a:lstStyle/>
        <a:p>
          <a:endParaRPr lang="en-US">
            <a:solidFill>
              <a:srgbClr val="6600FF"/>
            </a:solidFill>
          </a:endParaRPr>
        </a:p>
      </dgm:t>
    </dgm:pt>
    <dgm:pt modelId="{2186667F-3EE0-433B-9798-68BD60B76AD6}">
      <dgm:prSet/>
      <dgm:spPr/>
      <dgm:t>
        <a:bodyPr/>
        <a:lstStyle/>
        <a:p>
          <a:r>
            <a:rPr lang="en-US" dirty="0">
              <a:solidFill>
                <a:srgbClr val="6600FF"/>
              </a:solidFill>
              <a:latin typeface="Twinkl" pitchFamily="2" charset="0"/>
            </a:rPr>
            <a:t>Educational Psychologist</a:t>
          </a:r>
          <a:endParaRPr lang="en-GB" dirty="0">
            <a:solidFill>
              <a:srgbClr val="6600FF"/>
            </a:solidFill>
            <a:latin typeface="Twinkl" pitchFamily="2" charset="0"/>
          </a:endParaRPr>
        </a:p>
      </dgm:t>
    </dgm:pt>
    <dgm:pt modelId="{47139CE2-5A50-426C-B01E-8726B73308A6}" type="parTrans" cxnId="{CFED4534-D5D6-4908-B7DC-EA19A025F6E9}">
      <dgm:prSet/>
      <dgm:spPr/>
      <dgm:t>
        <a:bodyPr/>
        <a:lstStyle/>
        <a:p>
          <a:endParaRPr lang="en-US">
            <a:solidFill>
              <a:srgbClr val="6600FF"/>
            </a:solidFill>
          </a:endParaRPr>
        </a:p>
      </dgm:t>
    </dgm:pt>
    <dgm:pt modelId="{BA947A1A-EDE8-4B45-83CD-A24581C6483B}" type="sibTrans" cxnId="{CFED4534-D5D6-4908-B7DC-EA19A025F6E9}">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F506BFA4-A956-4EFC-A134-BC5873238175}" type="pres">
      <dgm:prSet presAssocID="{F7157EFB-3C59-4C81-A461-F4734B8C1A3A}" presName="composite" presStyleCnt="0"/>
      <dgm:spPr/>
    </dgm:pt>
    <dgm:pt modelId="{29A6A3AD-D4E2-418F-BDC7-06C4785B06B6}" type="pres">
      <dgm:prSet presAssocID="{F7157EFB-3C59-4C81-A461-F4734B8C1A3A}" presName="BackAccent" presStyleLbl="bgShp" presStyleIdx="0" presStyleCnt="6"/>
      <dgm:spPr>
        <a:blipFill rotWithShape="0">
          <a:blip xmlns:r="http://schemas.openxmlformats.org/officeDocument/2006/relationships" r:embed="rId1"/>
          <a:stretch>
            <a:fillRect/>
          </a:stretch>
        </a:blipFill>
      </dgm:spPr>
    </dgm:pt>
    <dgm:pt modelId="{827D35F7-D994-4EFF-ACBD-E41449AB84B3}" type="pres">
      <dgm:prSet presAssocID="{F7157EFB-3C59-4C81-A461-F4734B8C1A3A}" presName="Accent" presStyleLbl="alignNode1" presStyleIdx="0" presStyleCnt="6"/>
      <dgm:spPr/>
    </dgm:pt>
    <dgm:pt modelId="{F7A504C7-76A5-44AF-8B34-1CA4CFB0530F}" type="pres">
      <dgm:prSet presAssocID="{F7157EFB-3C59-4C81-A461-F4734B8C1A3A}" presName="Child" presStyleLbl="revTx" presStyleIdx="0" presStyleCnt="12">
        <dgm:presLayoutVars>
          <dgm:chMax val="0"/>
          <dgm:chPref val="0"/>
          <dgm:bulletEnabled val="1"/>
        </dgm:presLayoutVars>
      </dgm:prSet>
      <dgm:spPr/>
    </dgm:pt>
    <dgm:pt modelId="{D008C442-20B6-47D2-BF8B-DA85357AE7F8}" type="pres">
      <dgm:prSet presAssocID="{F7157EFB-3C59-4C81-A461-F4734B8C1A3A}" presName="Parent" presStyleLbl="revTx" presStyleIdx="1" presStyleCnt="12">
        <dgm:presLayoutVars>
          <dgm:chMax val="1"/>
          <dgm:chPref val="1"/>
          <dgm:bulletEnabled val="1"/>
        </dgm:presLayoutVars>
      </dgm:prSet>
      <dgm:spPr/>
    </dgm:pt>
    <dgm:pt modelId="{6B6EEE07-65EF-4A83-98DD-DFBC24F1E223}" type="pres">
      <dgm:prSet presAssocID="{D174998C-97BC-4C9B-AD48-F052E0FEF1B9}" presName="sibTrans" presStyleCnt="0"/>
      <dgm:spPr/>
    </dgm:pt>
    <dgm:pt modelId="{6CF6DBC3-A709-4244-9FBF-59E06D4C561F}" type="pres">
      <dgm:prSet presAssocID="{076CA3F5-1891-4DCC-8E33-BCCE845B72B5}" presName="composite" presStyleCnt="0"/>
      <dgm:spPr/>
    </dgm:pt>
    <dgm:pt modelId="{409B87CA-9D09-42C2-8E9B-A5375F98F30B}" type="pres">
      <dgm:prSet presAssocID="{076CA3F5-1891-4DCC-8E33-BCCE845B72B5}" presName="BackAccent" presStyleLbl="bgShp" presStyleIdx="1" presStyleCnt="6"/>
      <dgm:spPr/>
    </dgm:pt>
    <dgm:pt modelId="{0CEF1CD4-D176-4853-8225-6D12678648B0}" type="pres">
      <dgm:prSet presAssocID="{076CA3F5-1891-4DCC-8E33-BCCE845B72B5}" presName="Accent" presStyleLbl="alignNode1" presStyleIdx="1" presStyleCnt="6"/>
      <dgm:spPr/>
    </dgm:pt>
    <dgm:pt modelId="{00405E2C-3632-4E76-80E3-53BBEF3BE665}" type="pres">
      <dgm:prSet presAssocID="{076CA3F5-1891-4DCC-8E33-BCCE845B72B5}" presName="Child" presStyleLbl="revTx" presStyleIdx="2" presStyleCnt="12">
        <dgm:presLayoutVars>
          <dgm:chMax val="0"/>
          <dgm:chPref val="0"/>
          <dgm:bulletEnabled val="1"/>
        </dgm:presLayoutVars>
      </dgm:prSet>
      <dgm:spPr/>
    </dgm:pt>
    <dgm:pt modelId="{CD580F5F-02E9-4483-8F7E-8BADE5BF4C63}" type="pres">
      <dgm:prSet presAssocID="{076CA3F5-1891-4DCC-8E33-BCCE845B72B5}" presName="Parent" presStyleLbl="revTx" presStyleIdx="3" presStyleCnt="12">
        <dgm:presLayoutVars>
          <dgm:chMax val="1"/>
          <dgm:chPref val="1"/>
          <dgm:bulletEnabled val="1"/>
        </dgm:presLayoutVars>
      </dgm:prSet>
      <dgm:spPr/>
    </dgm:pt>
    <dgm:pt modelId="{43A20BE6-6BC1-4F81-91C6-EF407BFEC518}" type="pres">
      <dgm:prSet presAssocID="{59439493-AD1B-49B1-ADB7-8D2B3A166F8A}" presName="sibTrans" presStyleCnt="0"/>
      <dgm:spPr/>
    </dgm:pt>
    <dgm:pt modelId="{D528A21C-11F6-4CB7-838E-0B1E2BA35233}" type="pres">
      <dgm:prSet presAssocID="{BF447239-3505-4169-9BA7-5BEBF331CB54}" presName="composite" presStyleCnt="0"/>
      <dgm:spPr/>
    </dgm:pt>
    <dgm:pt modelId="{450B2415-B6DC-4B57-AF80-86EFB6C5B7EC}" type="pres">
      <dgm:prSet presAssocID="{BF447239-3505-4169-9BA7-5BEBF331CB54}" presName="BackAccent" presStyleLbl="bgShp" presStyleIdx="2" presStyleCnt="6"/>
      <dgm:spPr/>
    </dgm:pt>
    <dgm:pt modelId="{F3F9D719-1A3E-4F66-B636-EEFEC0912075}" type="pres">
      <dgm:prSet presAssocID="{BF447239-3505-4169-9BA7-5BEBF331CB54}" presName="Accent" presStyleLbl="alignNode1" presStyleIdx="2" presStyleCnt="6"/>
      <dgm:spPr/>
    </dgm:pt>
    <dgm:pt modelId="{C98AD588-7FBD-4E93-80A6-317BF50A3C43}" type="pres">
      <dgm:prSet presAssocID="{BF447239-3505-4169-9BA7-5BEBF331CB54}" presName="Child" presStyleLbl="revTx" presStyleIdx="4" presStyleCnt="12">
        <dgm:presLayoutVars>
          <dgm:chMax val="0"/>
          <dgm:chPref val="0"/>
          <dgm:bulletEnabled val="1"/>
        </dgm:presLayoutVars>
      </dgm:prSet>
      <dgm:spPr/>
    </dgm:pt>
    <dgm:pt modelId="{89668CBE-5377-4D94-8C06-80F65A841224}" type="pres">
      <dgm:prSet presAssocID="{BF447239-3505-4169-9BA7-5BEBF331CB54}" presName="Parent" presStyleLbl="revTx" presStyleIdx="5" presStyleCnt="12">
        <dgm:presLayoutVars>
          <dgm:chMax val="1"/>
          <dgm:chPref val="1"/>
          <dgm:bulletEnabled val="1"/>
        </dgm:presLayoutVars>
      </dgm:prSet>
      <dgm:spPr/>
    </dgm:pt>
    <dgm:pt modelId="{21C217AC-5C24-468D-BD25-29AEE90587F8}" type="pres">
      <dgm:prSet presAssocID="{A3423DD0-D6B7-4AD8-B6C2-736BB0B5CAA3}" presName="sibTrans" presStyleCnt="0"/>
      <dgm:spPr/>
    </dgm:pt>
    <dgm:pt modelId="{009F1D6B-E97E-4BA6-A6B4-04F14DF53D08}" type="pres">
      <dgm:prSet presAssocID="{5F6843FF-EF71-4B94-B7E7-AFBD85480470}" presName="composite" presStyleCnt="0"/>
      <dgm:spPr/>
    </dgm:pt>
    <dgm:pt modelId="{742A34CC-A680-4960-A4F6-C456990A34C7}" type="pres">
      <dgm:prSet presAssocID="{5F6843FF-EF71-4B94-B7E7-AFBD85480470}" presName="BackAccent" presStyleLbl="bgShp" presStyleIdx="3" presStyleCnt="6"/>
      <dgm:spPr/>
    </dgm:pt>
    <dgm:pt modelId="{700E42DD-99D6-44C1-95DA-5CC84D67715D}" type="pres">
      <dgm:prSet presAssocID="{5F6843FF-EF71-4B94-B7E7-AFBD85480470}" presName="Accent" presStyleLbl="alignNode1" presStyleIdx="3" presStyleCnt="6"/>
      <dgm:spPr/>
    </dgm:pt>
    <dgm:pt modelId="{E34379BC-EC63-410E-9983-EB19E3DD8651}" type="pres">
      <dgm:prSet presAssocID="{5F6843FF-EF71-4B94-B7E7-AFBD85480470}" presName="Child" presStyleLbl="revTx" presStyleIdx="6" presStyleCnt="12">
        <dgm:presLayoutVars>
          <dgm:chMax val="0"/>
          <dgm:chPref val="0"/>
          <dgm:bulletEnabled val="1"/>
        </dgm:presLayoutVars>
      </dgm:prSet>
      <dgm:spPr/>
    </dgm:pt>
    <dgm:pt modelId="{2D7B8C52-B01E-4D74-9484-361C737B0345}" type="pres">
      <dgm:prSet presAssocID="{5F6843FF-EF71-4B94-B7E7-AFBD85480470}" presName="Parent" presStyleLbl="revTx" presStyleIdx="7" presStyleCnt="12">
        <dgm:presLayoutVars>
          <dgm:chMax val="1"/>
          <dgm:chPref val="1"/>
          <dgm:bulletEnabled val="1"/>
        </dgm:presLayoutVars>
      </dgm:prSet>
      <dgm:spPr/>
    </dgm:pt>
    <dgm:pt modelId="{BF9BB53B-F841-4C03-BDEE-039BD86EFC2B}" type="pres">
      <dgm:prSet presAssocID="{13232FF2-8CD6-49FB-A315-13A10A946368}" presName="sibTrans" presStyleCnt="0"/>
      <dgm:spPr/>
    </dgm:pt>
    <dgm:pt modelId="{8CF64479-71AB-4773-9113-55A20FA44CC7}" type="pres">
      <dgm:prSet presAssocID="{912A40C4-2EEB-4563-9FBA-00964A0D822E}" presName="composite" presStyleCnt="0"/>
      <dgm:spPr/>
    </dgm:pt>
    <dgm:pt modelId="{A664D056-3602-4F70-9DF9-A61BFED7C46E}" type="pres">
      <dgm:prSet presAssocID="{912A40C4-2EEB-4563-9FBA-00964A0D822E}" presName="BackAccent" presStyleLbl="bgShp" presStyleIdx="4" presStyleCnt="6"/>
      <dgm:spPr/>
    </dgm:pt>
    <dgm:pt modelId="{6EA03207-C981-4B21-AAD7-6463636075E0}" type="pres">
      <dgm:prSet presAssocID="{912A40C4-2EEB-4563-9FBA-00964A0D822E}" presName="Accent" presStyleLbl="alignNode1" presStyleIdx="4" presStyleCnt="6"/>
      <dgm:spPr/>
    </dgm:pt>
    <dgm:pt modelId="{DF35B7C1-4856-4EF2-8071-5D3F72DB0F73}" type="pres">
      <dgm:prSet presAssocID="{912A40C4-2EEB-4563-9FBA-00964A0D822E}" presName="Child" presStyleLbl="revTx" presStyleIdx="8" presStyleCnt="12">
        <dgm:presLayoutVars>
          <dgm:chMax val="0"/>
          <dgm:chPref val="0"/>
          <dgm:bulletEnabled val="1"/>
        </dgm:presLayoutVars>
      </dgm:prSet>
      <dgm:spPr/>
    </dgm:pt>
    <dgm:pt modelId="{FC744B8C-263B-46ED-89DF-5B97DBC118A2}" type="pres">
      <dgm:prSet presAssocID="{912A40C4-2EEB-4563-9FBA-00964A0D822E}" presName="Parent" presStyleLbl="revTx" presStyleIdx="9" presStyleCnt="12">
        <dgm:presLayoutVars>
          <dgm:chMax val="1"/>
          <dgm:chPref val="1"/>
          <dgm:bulletEnabled val="1"/>
        </dgm:presLayoutVars>
      </dgm:prSet>
      <dgm:spPr/>
    </dgm:pt>
    <dgm:pt modelId="{B66EDB21-FFD4-49B1-8A64-E0E91135DD72}" type="pres">
      <dgm:prSet presAssocID="{B9848370-636C-4C08-9DBC-2CC7BC3B7646}" presName="sibTrans" presStyleCnt="0"/>
      <dgm:spPr/>
    </dgm:pt>
    <dgm:pt modelId="{46130019-5D7D-4FC1-96B0-54C9E11B689A}" type="pres">
      <dgm:prSet presAssocID="{B0923B83-7FE9-468A-9A94-AB5354513C1A}" presName="composite" presStyleCnt="0"/>
      <dgm:spPr/>
    </dgm:pt>
    <dgm:pt modelId="{1392F586-1FCF-49DC-8622-FDABB9F3F057}" type="pres">
      <dgm:prSet presAssocID="{B0923B83-7FE9-468A-9A94-AB5354513C1A}" presName="BackAccent" presStyleLbl="bgShp" presStyleIdx="5" presStyleCnt="6"/>
      <dgm:spPr/>
    </dgm:pt>
    <dgm:pt modelId="{BFA971C8-281E-4E1D-85D3-B34360970273}" type="pres">
      <dgm:prSet presAssocID="{B0923B83-7FE9-468A-9A94-AB5354513C1A}" presName="Accent" presStyleLbl="alignNode1" presStyleIdx="5" presStyleCnt="6"/>
      <dgm:spPr/>
    </dgm:pt>
    <dgm:pt modelId="{CADF4155-943A-4DFC-B746-FDA2057C1499}" type="pres">
      <dgm:prSet presAssocID="{B0923B83-7FE9-468A-9A94-AB5354513C1A}" presName="Child" presStyleLbl="revTx" presStyleIdx="10" presStyleCnt="12">
        <dgm:presLayoutVars>
          <dgm:chMax val="0"/>
          <dgm:chPref val="0"/>
          <dgm:bulletEnabled val="1"/>
        </dgm:presLayoutVars>
      </dgm:prSet>
      <dgm:spPr/>
    </dgm:pt>
    <dgm:pt modelId="{07B3FABA-F513-441E-A0D1-2FF9BBB9477C}" type="pres">
      <dgm:prSet presAssocID="{B0923B83-7FE9-468A-9A94-AB5354513C1A}" presName="Parent" presStyleLbl="revTx" presStyleIdx="11" presStyleCnt="12">
        <dgm:presLayoutVars>
          <dgm:chMax val="1"/>
          <dgm:chPref val="1"/>
          <dgm:bulletEnabled val="1"/>
        </dgm:presLayoutVars>
      </dgm:prSet>
      <dgm:spPr/>
    </dgm:pt>
  </dgm:ptLst>
  <dgm:cxnLst>
    <dgm:cxn modelId="{572F1D0B-F9AC-4EC6-9ECA-ACFCDC55A222}" type="presOf" srcId="{472328CE-A417-45F0-90FB-F9B74D46078C}" destId="{C98AD588-7FBD-4E93-80A6-317BF50A3C43}" srcOrd="0" destOrd="0" presId="urn:microsoft.com/office/officeart/2008/layout/IncreasingCircleProcess"/>
    <dgm:cxn modelId="{48BDCB1D-7E94-4145-8A1E-C4A33913C15C}" type="presOf" srcId="{5F6843FF-EF71-4B94-B7E7-AFBD85480470}" destId="{2D7B8C52-B01E-4D74-9484-361C737B0345}" srcOrd="0" destOrd="0" presId="urn:microsoft.com/office/officeart/2008/layout/IncreasingCircleProcess"/>
    <dgm:cxn modelId="{1F681925-526D-45DB-A142-66841ADE3E1A}" srcId="{912A40C4-2EEB-4563-9FBA-00964A0D822E}" destId="{D35EB6CE-9FFF-4DDE-9255-7B85D6898BCE}" srcOrd="0" destOrd="0" parTransId="{E4478985-10FA-4D9A-A030-A079FB8F2F80}" sibTransId="{A917C3DB-C062-4702-AFE0-8890F5CBAB99}"/>
    <dgm:cxn modelId="{81D0B428-3DA4-4288-BB19-30008A6B1794}" type="presOf" srcId="{076CA3F5-1891-4DCC-8E33-BCCE845B72B5}" destId="{CD580F5F-02E9-4483-8F7E-8BADE5BF4C63}" srcOrd="0" destOrd="0" presId="urn:microsoft.com/office/officeart/2008/layout/IncreasingCircleProcess"/>
    <dgm:cxn modelId="{5B0AC333-6ACE-4735-9241-7CD375A7B166}" srcId="{FBD40E77-258E-4FC1-8DCE-5B19F10C2440}" destId="{F7157EFB-3C59-4C81-A461-F4734B8C1A3A}" srcOrd="0" destOrd="0" parTransId="{4F999DE8-F0D1-4851-A043-27B562F92A2F}" sibTransId="{D174998C-97BC-4C9B-AD48-F052E0FEF1B9}"/>
    <dgm:cxn modelId="{CFED4534-D5D6-4908-B7DC-EA19A025F6E9}" srcId="{B0923B83-7FE9-468A-9A94-AB5354513C1A}" destId="{2186667F-3EE0-433B-9798-68BD60B76AD6}" srcOrd="0" destOrd="0" parTransId="{47139CE2-5A50-426C-B01E-8726B73308A6}" sibTransId="{BA947A1A-EDE8-4B45-83CD-A24581C6483B}"/>
    <dgm:cxn modelId="{00E6FF35-F65E-49DD-8590-3598D54074E8}" srcId="{FBD40E77-258E-4FC1-8DCE-5B19F10C2440}" destId="{912A40C4-2EEB-4563-9FBA-00964A0D822E}" srcOrd="4" destOrd="0" parTransId="{DA0DE211-3076-41EA-87E5-286B09250402}" sibTransId="{B9848370-636C-4C08-9DBC-2CC7BC3B7646}"/>
    <dgm:cxn modelId="{77645141-2D9D-46DE-8402-6AC81A6F1D25}" type="presOf" srcId="{D35EB6CE-9FFF-4DDE-9255-7B85D6898BCE}" destId="{DF35B7C1-4856-4EF2-8071-5D3F72DB0F73}" srcOrd="0" destOrd="0" presId="urn:microsoft.com/office/officeart/2008/layout/IncreasingCircleProcess"/>
    <dgm:cxn modelId="{5CDF6664-6EBA-43F4-BD15-495B1D3355F2}" srcId="{FBD40E77-258E-4FC1-8DCE-5B19F10C2440}" destId="{076CA3F5-1891-4DCC-8E33-BCCE845B72B5}" srcOrd="1" destOrd="0" parTransId="{15256566-1098-474D-B3C9-50C5543C8639}" sibTransId="{59439493-AD1B-49B1-ADB7-8D2B3A166F8A}"/>
    <dgm:cxn modelId="{8C161C71-C840-401D-935E-7D90DB3DF027}" srcId="{F7157EFB-3C59-4C81-A461-F4734B8C1A3A}" destId="{BF1FA50F-8B84-400D-8D46-AA0C6D14FF51}" srcOrd="0" destOrd="0" parTransId="{0F1B115D-C1D1-41C9-B2FA-B126C909CDA7}" sibTransId="{EE2EF6C6-785F-4330-B582-CFE335039BA9}"/>
    <dgm:cxn modelId="{E2506A54-EB99-42D7-927F-6D18B53BC846}" type="presOf" srcId="{912A40C4-2EEB-4563-9FBA-00964A0D822E}" destId="{FC744B8C-263B-46ED-89DF-5B97DBC118A2}" srcOrd="0" destOrd="0" presId="urn:microsoft.com/office/officeart/2008/layout/IncreasingCircleProcess"/>
    <dgm:cxn modelId="{A223DC7A-AAD0-418F-A32A-D36CC5932BBE}" srcId="{FBD40E77-258E-4FC1-8DCE-5B19F10C2440}" destId="{5F6843FF-EF71-4B94-B7E7-AFBD85480470}" srcOrd="3" destOrd="0" parTransId="{C3D3D569-CA81-495C-A5DC-B94EF2952849}" sibTransId="{13232FF2-8CD6-49FB-A315-13A10A946368}"/>
    <dgm:cxn modelId="{49667F8C-9958-4E17-BE2F-043C1D6551F9}" type="presOf" srcId="{FBD40E77-258E-4FC1-8DCE-5B19F10C2440}" destId="{F92CEAD8-5CA2-4D9F-9799-AEDC99EAF2B2}" srcOrd="0" destOrd="0" presId="urn:microsoft.com/office/officeart/2008/layout/IncreasingCircleProcess"/>
    <dgm:cxn modelId="{E80DF191-9698-49C4-8F67-08F5AE2CD0D3}" type="presOf" srcId="{F7157EFB-3C59-4C81-A461-F4734B8C1A3A}" destId="{D008C442-20B6-47D2-BF8B-DA85357AE7F8}" srcOrd="0" destOrd="0" presId="urn:microsoft.com/office/officeart/2008/layout/IncreasingCircleProcess"/>
    <dgm:cxn modelId="{2AC4219C-D285-4DDC-A55B-607B7D9CD227}" type="presOf" srcId="{B0923B83-7FE9-468A-9A94-AB5354513C1A}" destId="{07B3FABA-F513-441E-A0D1-2FF9BBB9477C}" srcOrd="0" destOrd="0" presId="urn:microsoft.com/office/officeart/2008/layout/IncreasingCircleProcess"/>
    <dgm:cxn modelId="{1B4AE8AE-687F-483B-A436-B1A13A533AB4}" type="presOf" srcId="{BF447239-3505-4169-9BA7-5BEBF331CB54}" destId="{89668CBE-5377-4D94-8C06-80F65A841224}" srcOrd="0" destOrd="0" presId="urn:microsoft.com/office/officeart/2008/layout/IncreasingCircleProcess"/>
    <dgm:cxn modelId="{22F729BA-62E2-4610-8221-5B92F502E816}" srcId="{BF447239-3505-4169-9BA7-5BEBF331CB54}" destId="{472328CE-A417-45F0-90FB-F9B74D46078C}" srcOrd="0" destOrd="0" parTransId="{6A445A33-90B6-4473-B368-42CB2699FA09}" sibTransId="{3E2BB7AA-26C8-40F5-A6CD-987AEA4361E1}"/>
    <dgm:cxn modelId="{C68150BB-634D-432C-A994-D8FFF1C73384}" srcId="{076CA3F5-1891-4DCC-8E33-BCCE845B72B5}" destId="{227CF9FF-341B-45AF-87CA-08E88A3525D5}" srcOrd="0" destOrd="0" parTransId="{4C257DFD-E161-4669-8AF0-A0478E591F58}" sibTransId="{96F5786F-5594-4E03-9AF9-04F953C00FA3}"/>
    <dgm:cxn modelId="{6A5126BF-53BF-4EDE-9908-6B47671523F0}" type="presOf" srcId="{227CF9FF-341B-45AF-87CA-08E88A3525D5}" destId="{00405E2C-3632-4E76-80E3-53BBEF3BE665}" srcOrd="0" destOrd="0" presId="urn:microsoft.com/office/officeart/2008/layout/IncreasingCircleProcess"/>
    <dgm:cxn modelId="{AF259FC8-CB98-4F24-97D7-3808CE29BC68}" type="presOf" srcId="{2186667F-3EE0-433B-9798-68BD60B76AD6}" destId="{CADF4155-943A-4DFC-B746-FDA2057C1499}" srcOrd="0" destOrd="0" presId="urn:microsoft.com/office/officeart/2008/layout/IncreasingCircleProcess"/>
    <dgm:cxn modelId="{92BFA5D0-58A1-447C-AFC0-9041976C0534}" srcId="{FBD40E77-258E-4FC1-8DCE-5B19F10C2440}" destId="{BF447239-3505-4169-9BA7-5BEBF331CB54}" srcOrd="2" destOrd="0" parTransId="{24C5C95B-1F90-43A7-92C2-67AE7CCB6885}" sibTransId="{A3423DD0-D6B7-4AD8-B6C2-736BB0B5CAA3}"/>
    <dgm:cxn modelId="{48E8D9DC-1FB1-4EAA-846B-CA9C53F0CF42}" type="presOf" srcId="{BF1FA50F-8B84-400D-8D46-AA0C6D14FF51}" destId="{F7A504C7-76A5-44AF-8B34-1CA4CFB0530F}" srcOrd="0" destOrd="0" presId="urn:microsoft.com/office/officeart/2008/layout/IncreasingCircleProcess"/>
    <dgm:cxn modelId="{5CC9BBE0-2944-4B8C-9714-8294D1B69446}" type="presOf" srcId="{E5D5862F-6FB8-4DE4-9470-0E0E3304326D}" destId="{E34379BC-EC63-410E-9983-EB19E3DD8651}" srcOrd="0" destOrd="0" presId="urn:microsoft.com/office/officeart/2008/layout/IncreasingCircleProcess"/>
    <dgm:cxn modelId="{00962EE3-3556-405D-A765-2FDDBE2A3778}" srcId="{5F6843FF-EF71-4B94-B7E7-AFBD85480470}" destId="{E5D5862F-6FB8-4DE4-9470-0E0E3304326D}" srcOrd="0" destOrd="0" parTransId="{2312132D-CFAB-476A-BB7E-4CC8D0F8812C}" sibTransId="{2E8AD01D-8070-429B-B10E-B04FD9923F3A}"/>
    <dgm:cxn modelId="{4F7565F1-46B6-450E-8634-0FDFB2184080}" srcId="{FBD40E77-258E-4FC1-8DCE-5B19F10C2440}" destId="{B0923B83-7FE9-468A-9A94-AB5354513C1A}" srcOrd="5" destOrd="0" parTransId="{8E02D049-0287-48A6-B827-69D708FC944F}" sibTransId="{188FD9B4-FA16-4466-9C92-8B56E22E6883}"/>
    <dgm:cxn modelId="{2D5E444F-9BC1-4F51-BE02-59407E493907}" type="presParOf" srcId="{F92CEAD8-5CA2-4D9F-9799-AEDC99EAF2B2}" destId="{F506BFA4-A956-4EFC-A134-BC5873238175}" srcOrd="0" destOrd="0" presId="urn:microsoft.com/office/officeart/2008/layout/IncreasingCircleProcess"/>
    <dgm:cxn modelId="{39091508-3A0C-44C2-81FC-0F6CF3F39B76}" type="presParOf" srcId="{F506BFA4-A956-4EFC-A134-BC5873238175}" destId="{29A6A3AD-D4E2-418F-BDC7-06C4785B06B6}" srcOrd="0" destOrd="0" presId="urn:microsoft.com/office/officeart/2008/layout/IncreasingCircleProcess"/>
    <dgm:cxn modelId="{A4657868-9A44-47E9-9F9E-4C2BF0B3A195}" type="presParOf" srcId="{F506BFA4-A956-4EFC-A134-BC5873238175}" destId="{827D35F7-D994-4EFF-ACBD-E41449AB84B3}" srcOrd="1" destOrd="0" presId="urn:microsoft.com/office/officeart/2008/layout/IncreasingCircleProcess"/>
    <dgm:cxn modelId="{227E7C62-1193-4EDE-A788-F191E35AE202}" type="presParOf" srcId="{F506BFA4-A956-4EFC-A134-BC5873238175}" destId="{F7A504C7-76A5-44AF-8B34-1CA4CFB0530F}" srcOrd="2" destOrd="0" presId="urn:microsoft.com/office/officeart/2008/layout/IncreasingCircleProcess"/>
    <dgm:cxn modelId="{1C51F7DB-63FE-4645-ABE4-EC3C473495D4}" type="presParOf" srcId="{F506BFA4-A956-4EFC-A134-BC5873238175}" destId="{D008C442-20B6-47D2-BF8B-DA85357AE7F8}" srcOrd="3" destOrd="0" presId="urn:microsoft.com/office/officeart/2008/layout/IncreasingCircleProcess"/>
    <dgm:cxn modelId="{6DAD829E-8DEC-4EE7-A29C-75907BC41AF4}" type="presParOf" srcId="{F92CEAD8-5CA2-4D9F-9799-AEDC99EAF2B2}" destId="{6B6EEE07-65EF-4A83-98DD-DFBC24F1E223}" srcOrd="1" destOrd="0" presId="urn:microsoft.com/office/officeart/2008/layout/IncreasingCircleProcess"/>
    <dgm:cxn modelId="{36313AC3-1718-43AD-B9AE-051965A51973}" type="presParOf" srcId="{F92CEAD8-5CA2-4D9F-9799-AEDC99EAF2B2}" destId="{6CF6DBC3-A709-4244-9FBF-59E06D4C561F}" srcOrd="2" destOrd="0" presId="urn:microsoft.com/office/officeart/2008/layout/IncreasingCircleProcess"/>
    <dgm:cxn modelId="{010A4D2A-9687-4713-B3BD-42AB99B03B85}" type="presParOf" srcId="{6CF6DBC3-A709-4244-9FBF-59E06D4C561F}" destId="{409B87CA-9D09-42C2-8E9B-A5375F98F30B}" srcOrd="0" destOrd="0" presId="urn:microsoft.com/office/officeart/2008/layout/IncreasingCircleProcess"/>
    <dgm:cxn modelId="{121E56F8-BEED-461B-A3DE-BA0CCFB88970}" type="presParOf" srcId="{6CF6DBC3-A709-4244-9FBF-59E06D4C561F}" destId="{0CEF1CD4-D176-4853-8225-6D12678648B0}" srcOrd="1" destOrd="0" presId="urn:microsoft.com/office/officeart/2008/layout/IncreasingCircleProcess"/>
    <dgm:cxn modelId="{4CB94DF7-7655-4F1C-A793-5BA5754762DA}" type="presParOf" srcId="{6CF6DBC3-A709-4244-9FBF-59E06D4C561F}" destId="{00405E2C-3632-4E76-80E3-53BBEF3BE665}" srcOrd="2" destOrd="0" presId="urn:microsoft.com/office/officeart/2008/layout/IncreasingCircleProcess"/>
    <dgm:cxn modelId="{02444B6E-A781-448A-A986-D0CA8E99E4B8}" type="presParOf" srcId="{6CF6DBC3-A709-4244-9FBF-59E06D4C561F}" destId="{CD580F5F-02E9-4483-8F7E-8BADE5BF4C63}" srcOrd="3" destOrd="0" presId="urn:microsoft.com/office/officeart/2008/layout/IncreasingCircleProcess"/>
    <dgm:cxn modelId="{4D02A7AF-BF73-4BE4-845D-01753D746611}" type="presParOf" srcId="{F92CEAD8-5CA2-4D9F-9799-AEDC99EAF2B2}" destId="{43A20BE6-6BC1-4F81-91C6-EF407BFEC518}" srcOrd="3" destOrd="0" presId="urn:microsoft.com/office/officeart/2008/layout/IncreasingCircleProcess"/>
    <dgm:cxn modelId="{2427F7B8-E288-47DA-B662-18B9F0F6C6CD}" type="presParOf" srcId="{F92CEAD8-5CA2-4D9F-9799-AEDC99EAF2B2}" destId="{D528A21C-11F6-4CB7-838E-0B1E2BA35233}" srcOrd="4" destOrd="0" presId="urn:microsoft.com/office/officeart/2008/layout/IncreasingCircleProcess"/>
    <dgm:cxn modelId="{31F46B62-B75E-4A0A-AD79-CFD03B708928}" type="presParOf" srcId="{D528A21C-11F6-4CB7-838E-0B1E2BA35233}" destId="{450B2415-B6DC-4B57-AF80-86EFB6C5B7EC}" srcOrd="0" destOrd="0" presId="urn:microsoft.com/office/officeart/2008/layout/IncreasingCircleProcess"/>
    <dgm:cxn modelId="{7947C0B4-0919-420C-913D-10CCC5FAB482}" type="presParOf" srcId="{D528A21C-11F6-4CB7-838E-0B1E2BA35233}" destId="{F3F9D719-1A3E-4F66-B636-EEFEC0912075}" srcOrd="1" destOrd="0" presId="urn:microsoft.com/office/officeart/2008/layout/IncreasingCircleProcess"/>
    <dgm:cxn modelId="{5AADA582-08E8-41E2-9DE2-F86541A1E85C}" type="presParOf" srcId="{D528A21C-11F6-4CB7-838E-0B1E2BA35233}" destId="{C98AD588-7FBD-4E93-80A6-317BF50A3C43}" srcOrd="2" destOrd="0" presId="urn:microsoft.com/office/officeart/2008/layout/IncreasingCircleProcess"/>
    <dgm:cxn modelId="{DAEB3381-2254-4790-9D35-30E0089B6E10}" type="presParOf" srcId="{D528A21C-11F6-4CB7-838E-0B1E2BA35233}" destId="{89668CBE-5377-4D94-8C06-80F65A841224}" srcOrd="3" destOrd="0" presId="urn:microsoft.com/office/officeart/2008/layout/IncreasingCircleProcess"/>
    <dgm:cxn modelId="{E621859C-28AD-4375-8D5C-3A66784CC0A4}" type="presParOf" srcId="{F92CEAD8-5CA2-4D9F-9799-AEDC99EAF2B2}" destId="{21C217AC-5C24-468D-BD25-29AEE90587F8}" srcOrd="5" destOrd="0" presId="urn:microsoft.com/office/officeart/2008/layout/IncreasingCircleProcess"/>
    <dgm:cxn modelId="{52938CF4-62BD-4C7B-A5BA-A0F0AEAB3302}" type="presParOf" srcId="{F92CEAD8-5CA2-4D9F-9799-AEDC99EAF2B2}" destId="{009F1D6B-E97E-4BA6-A6B4-04F14DF53D08}" srcOrd="6" destOrd="0" presId="urn:microsoft.com/office/officeart/2008/layout/IncreasingCircleProcess"/>
    <dgm:cxn modelId="{AB140C0B-412D-4535-8F9D-263C133D4792}" type="presParOf" srcId="{009F1D6B-E97E-4BA6-A6B4-04F14DF53D08}" destId="{742A34CC-A680-4960-A4F6-C456990A34C7}" srcOrd="0" destOrd="0" presId="urn:microsoft.com/office/officeart/2008/layout/IncreasingCircleProcess"/>
    <dgm:cxn modelId="{6A02E0FF-B2DA-4681-BB29-E9BB07939899}" type="presParOf" srcId="{009F1D6B-E97E-4BA6-A6B4-04F14DF53D08}" destId="{700E42DD-99D6-44C1-95DA-5CC84D67715D}" srcOrd="1" destOrd="0" presId="urn:microsoft.com/office/officeart/2008/layout/IncreasingCircleProcess"/>
    <dgm:cxn modelId="{B6399679-50F9-4826-9F14-6C9E2D1168B6}" type="presParOf" srcId="{009F1D6B-E97E-4BA6-A6B4-04F14DF53D08}" destId="{E34379BC-EC63-410E-9983-EB19E3DD8651}" srcOrd="2" destOrd="0" presId="urn:microsoft.com/office/officeart/2008/layout/IncreasingCircleProcess"/>
    <dgm:cxn modelId="{4A77AFCB-F99F-41A7-B71C-E6955E4F1711}" type="presParOf" srcId="{009F1D6B-E97E-4BA6-A6B4-04F14DF53D08}" destId="{2D7B8C52-B01E-4D74-9484-361C737B0345}" srcOrd="3" destOrd="0" presId="urn:microsoft.com/office/officeart/2008/layout/IncreasingCircleProcess"/>
    <dgm:cxn modelId="{5C026B33-4124-4AF1-B305-6224BCF4A3AE}" type="presParOf" srcId="{F92CEAD8-5CA2-4D9F-9799-AEDC99EAF2B2}" destId="{BF9BB53B-F841-4C03-BDEE-039BD86EFC2B}" srcOrd="7" destOrd="0" presId="urn:microsoft.com/office/officeart/2008/layout/IncreasingCircleProcess"/>
    <dgm:cxn modelId="{8405B7D3-F229-4644-AD19-7E0FB76813CE}" type="presParOf" srcId="{F92CEAD8-5CA2-4D9F-9799-AEDC99EAF2B2}" destId="{8CF64479-71AB-4773-9113-55A20FA44CC7}" srcOrd="8" destOrd="0" presId="urn:microsoft.com/office/officeart/2008/layout/IncreasingCircleProcess"/>
    <dgm:cxn modelId="{F36FF681-4CDC-4852-84BD-09877A855B0D}" type="presParOf" srcId="{8CF64479-71AB-4773-9113-55A20FA44CC7}" destId="{A664D056-3602-4F70-9DF9-A61BFED7C46E}" srcOrd="0" destOrd="0" presId="urn:microsoft.com/office/officeart/2008/layout/IncreasingCircleProcess"/>
    <dgm:cxn modelId="{FAE27966-18DE-4EDD-BF25-DBBE5E3F625A}" type="presParOf" srcId="{8CF64479-71AB-4773-9113-55A20FA44CC7}" destId="{6EA03207-C981-4B21-AAD7-6463636075E0}" srcOrd="1" destOrd="0" presId="urn:microsoft.com/office/officeart/2008/layout/IncreasingCircleProcess"/>
    <dgm:cxn modelId="{432FDB1D-90FC-48AD-A114-C29F5D8BCBA4}" type="presParOf" srcId="{8CF64479-71AB-4773-9113-55A20FA44CC7}" destId="{DF35B7C1-4856-4EF2-8071-5D3F72DB0F73}" srcOrd="2" destOrd="0" presId="urn:microsoft.com/office/officeart/2008/layout/IncreasingCircleProcess"/>
    <dgm:cxn modelId="{838E4174-B64D-40E0-BC0C-C7DCF896486D}" type="presParOf" srcId="{8CF64479-71AB-4773-9113-55A20FA44CC7}" destId="{FC744B8C-263B-46ED-89DF-5B97DBC118A2}" srcOrd="3" destOrd="0" presId="urn:microsoft.com/office/officeart/2008/layout/IncreasingCircleProcess"/>
    <dgm:cxn modelId="{9C203B7F-B2E5-43D6-8786-241F0E8BD9D0}" type="presParOf" srcId="{F92CEAD8-5CA2-4D9F-9799-AEDC99EAF2B2}" destId="{B66EDB21-FFD4-49B1-8A64-E0E91135DD72}" srcOrd="9" destOrd="0" presId="urn:microsoft.com/office/officeart/2008/layout/IncreasingCircleProcess"/>
    <dgm:cxn modelId="{59B7431A-9490-4EBD-9C01-560B64A821FC}" type="presParOf" srcId="{F92CEAD8-5CA2-4D9F-9799-AEDC99EAF2B2}" destId="{46130019-5D7D-4FC1-96B0-54C9E11B689A}" srcOrd="10" destOrd="0" presId="urn:microsoft.com/office/officeart/2008/layout/IncreasingCircleProcess"/>
    <dgm:cxn modelId="{A01B1A95-F7CD-4AD7-AAED-C8CEBE92BD2D}" type="presParOf" srcId="{46130019-5D7D-4FC1-96B0-54C9E11B689A}" destId="{1392F586-1FCF-49DC-8622-FDABB9F3F057}" srcOrd="0" destOrd="0" presId="urn:microsoft.com/office/officeart/2008/layout/IncreasingCircleProcess"/>
    <dgm:cxn modelId="{CCD757CA-20DA-4A42-A2EE-5721D03ECD10}" type="presParOf" srcId="{46130019-5D7D-4FC1-96B0-54C9E11B689A}" destId="{BFA971C8-281E-4E1D-85D3-B34360970273}" srcOrd="1" destOrd="0" presId="urn:microsoft.com/office/officeart/2008/layout/IncreasingCircleProcess"/>
    <dgm:cxn modelId="{3C602EF6-33D3-4161-B800-89248657F7FF}" type="presParOf" srcId="{46130019-5D7D-4FC1-96B0-54C9E11B689A}" destId="{CADF4155-943A-4DFC-B746-FDA2057C1499}" srcOrd="2" destOrd="0" presId="urn:microsoft.com/office/officeart/2008/layout/IncreasingCircleProcess"/>
    <dgm:cxn modelId="{CCACBEDF-FF9F-491A-A597-5BB424B770CF}" type="presParOf" srcId="{46130019-5D7D-4FC1-96B0-54C9E11B689A}" destId="{07B3FABA-F513-441E-A0D1-2FF9BBB9477C}"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 qsCatId="simple" csTypeId="urn:microsoft.com/office/officeart/2005/8/colors/accent1_2" csCatId="accent1" phldr="1"/>
      <dgm:spPr/>
    </dgm:pt>
    <dgm:pt modelId="{FD6234A8-857E-4511-8AA3-C13F5025E703}">
      <dgm:prSet/>
      <dgm:spPr/>
      <dgm:t>
        <a:bodyPr/>
        <a:lstStyle/>
        <a:p>
          <a:r>
            <a:rPr lang="en-US">
              <a:solidFill>
                <a:srgbClr val="6600FF"/>
              </a:solidFill>
              <a:latin typeface="Twinkl" pitchFamily="2" charset="0"/>
            </a:rPr>
            <a:t>GEP</a:t>
          </a:r>
          <a:endParaRPr lang="en-US" dirty="0">
            <a:solidFill>
              <a:srgbClr val="6600FF"/>
            </a:solidFill>
            <a:latin typeface="Twinkl" pitchFamily="2" charset="0"/>
          </a:endParaRPr>
        </a:p>
      </dgm:t>
    </dgm:pt>
    <dgm:pt modelId="{0BB32406-579C-4290-8B53-2B6E3A4D9C8E}" type="sibTrans" cxnId="{842179BC-2045-4DD5-9CF3-B0766DD82DDC}">
      <dgm:prSet/>
      <dgm:spPr/>
      <dgm:t>
        <a:bodyPr/>
        <a:lstStyle/>
        <a:p>
          <a:endParaRPr lang="en-US">
            <a:solidFill>
              <a:srgbClr val="6600FF"/>
            </a:solidFill>
          </a:endParaRPr>
        </a:p>
      </dgm:t>
    </dgm:pt>
    <dgm:pt modelId="{15E65D63-E27D-4D4F-865B-C23E635874D7}" type="parTrans" cxnId="{842179BC-2045-4DD5-9CF3-B0766DD82DDC}">
      <dgm:prSet/>
      <dgm:spPr/>
      <dgm:t>
        <a:bodyPr/>
        <a:lstStyle/>
        <a:p>
          <a:endParaRPr lang="en-US">
            <a:solidFill>
              <a:srgbClr val="6600FF"/>
            </a:solidFill>
          </a:endParaRPr>
        </a:p>
      </dgm:t>
    </dgm:pt>
    <dgm:pt modelId="{2B9F43E6-E0A3-45A5-A66F-FFEED1035AD2}">
      <dgm:prSet/>
      <dgm:spPr/>
      <dgm:t>
        <a:bodyPr/>
        <a:lstStyle/>
        <a:p>
          <a:r>
            <a:rPr lang="en-US" dirty="0">
              <a:solidFill>
                <a:srgbClr val="6600FF"/>
              </a:solidFill>
              <a:latin typeface="Twinkl" pitchFamily="2" charset="0"/>
            </a:rPr>
            <a:t>Group Education Plan</a:t>
          </a:r>
          <a:endParaRPr lang="en-GB" dirty="0">
            <a:solidFill>
              <a:srgbClr val="6600FF"/>
            </a:solidFill>
            <a:latin typeface="Twinkl" pitchFamily="2" charset="0"/>
          </a:endParaRPr>
        </a:p>
      </dgm:t>
    </dgm:pt>
    <dgm:pt modelId="{05A9FCE8-2AFB-4290-87DC-DFD91D4EC34A}" type="parTrans" cxnId="{6FF68D56-25D4-4C9E-840F-871391D16248}">
      <dgm:prSet/>
      <dgm:spPr/>
      <dgm:t>
        <a:bodyPr/>
        <a:lstStyle/>
        <a:p>
          <a:endParaRPr lang="en-US">
            <a:solidFill>
              <a:srgbClr val="6600FF"/>
            </a:solidFill>
          </a:endParaRPr>
        </a:p>
      </dgm:t>
    </dgm:pt>
    <dgm:pt modelId="{06B573FB-F146-41B1-B787-20A1119C7C5E}" type="sibTrans" cxnId="{6FF68D56-25D4-4C9E-840F-871391D16248}">
      <dgm:prSet/>
      <dgm:spPr/>
      <dgm:t>
        <a:bodyPr/>
        <a:lstStyle/>
        <a:p>
          <a:endParaRPr lang="en-US">
            <a:solidFill>
              <a:srgbClr val="6600FF"/>
            </a:solidFill>
          </a:endParaRPr>
        </a:p>
      </dgm:t>
    </dgm:pt>
    <dgm:pt modelId="{4A4F7A34-720F-4ED1-9C1C-D7CA6177EA92}">
      <dgm:prSet/>
      <dgm:spPr/>
      <dgm:t>
        <a:bodyPr/>
        <a:lstStyle/>
        <a:p>
          <a:r>
            <a:rPr lang="en-US">
              <a:solidFill>
                <a:srgbClr val="6600FF"/>
              </a:solidFill>
              <a:latin typeface="Twinkl" pitchFamily="2" charset="0"/>
            </a:rPr>
            <a:t>GLD</a:t>
          </a:r>
          <a:endParaRPr lang="en-GB">
            <a:solidFill>
              <a:srgbClr val="6600FF"/>
            </a:solidFill>
            <a:latin typeface="Twinkl" pitchFamily="2" charset="0"/>
          </a:endParaRPr>
        </a:p>
      </dgm:t>
    </dgm:pt>
    <dgm:pt modelId="{9FC0AC42-08DB-4988-9EB5-88F26C681CEE}" type="parTrans" cxnId="{EE705EB6-1167-46FF-86E3-E99216F688AA}">
      <dgm:prSet/>
      <dgm:spPr/>
      <dgm:t>
        <a:bodyPr/>
        <a:lstStyle/>
        <a:p>
          <a:endParaRPr lang="en-US">
            <a:solidFill>
              <a:srgbClr val="6600FF"/>
            </a:solidFill>
          </a:endParaRPr>
        </a:p>
      </dgm:t>
    </dgm:pt>
    <dgm:pt modelId="{C5870F39-414B-4663-8E4C-85B0FB629F3D}" type="sibTrans" cxnId="{EE705EB6-1167-46FF-86E3-E99216F688AA}">
      <dgm:prSet/>
      <dgm:spPr/>
      <dgm:t>
        <a:bodyPr/>
        <a:lstStyle/>
        <a:p>
          <a:endParaRPr lang="en-US">
            <a:solidFill>
              <a:srgbClr val="6600FF"/>
            </a:solidFill>
          </a:endParaRPr>
        </a:p>
      </dgm:t>
    </dgm:pt>
    <dgm:pt modelId="{2B65F4AD-5AE8-4836-9FD7-6DAE78C4F2CB}">
      <dgm:prSet/>
      <dgm:spPr/>
      <dgm:t>
        <a:bodyPr/>
        <a:lstStyle/>
        <a:p>
          <a:r>
            <a:rPr lang="en-US">
              <a:solidFill>
                <a:srgbClr val="6600FF"/>
              </a:solidFill>
              <a:latin typeface="Twinkl" pitchFamily="2" charset="0"/>
            </a:rPr>
            <a:t>Global Learning Delay</a:t>
          </a:r>
          <a:endParaRPr lang="en-GB">
            <a:solidFill>
              <a:srgbClr val="6600FF"/>
            </a:solidFill>
            <a:latin typeface="Twinkl" pitchFamily="2" charset="0"/>
          </a:endParaRPr>
        </a:p>
      </dgm:t>
    </dgm:pt>
    <dgm:pt modelId="{E1CB9DF5-D657-429A-945C-C1A5FF41B2BC}" type="parTrans" cxnId="{4E7D209C-5235-41A9-9DD7-F1548665C822}">
      <dgm:prSet/>
      <dgm:spPr/>
      <dgm:t>
        <a:bodyPr/>
        <a:lstStyle/>
        <a:p>
          <a:endParaRPr lang="en-US">
            <a:solidFill>
              <a:srgbClr val="6600FF"/>
            </a:solidFill>
          </a:endParaRPr>
        </a:p>
      </dgm:t>
    </dgm:pt>
    <dgm:pt modelId="{8E45B653-C849-4262-9855-C15D7E21C3D5}" type="sibTrans" cxnId="{4E7D209C-5235-41A9-9DD7-F1548665C822}">
      <dgm:prSet/>
      <dgm:spPr/>
      <dgm:t>
        <a:bodyPr/>
        <a:lstStyle/>
        <a:p>
          <a:endParaRPr lang="en-US">
            <a:solidFill>
              <a:srgbClr val="6600FF"/>
            </a:solidFill>
          </a:endParaRPr>
        </a:p>
      </dgm:t>
    </dgm:pt>
    <dgm:pt modelId="{1107137F-1E03-4510-882C-EB4013A695EC}">
      <dgm:prSet/>
      <dgm:spPr/>
      <dgm:t>
        <a:bodyPr/>
        <a:lstStyle/>
        <a:p>
          <a:r>
            <a:rPr lang="en-US">
              <a:solidFill>
                <a:srgbClr val="6600FF"/>
              </a:solidFill>
              <a:latin typeface="Twinkl" pitchFamily="2" charset="0"/>
            </a:rPr>
            <a:t>HI</a:t>
          </a:r>
          <a:endParaRPr lang="en-GB">
            <a:solidFill>
              <a:srgbClr val="6600FF"/>
            </a:solidFill>
            <a:latin typeface="Twinkl" pitchFamily="2" charset="0"/>
          </a:endParaRPr>
        </a:p>
      </dgm:t>
    </dgm:pt>
    <dgm:pt modelId="{2E71DC1B-A978-49AF-896F-26B91DB342C7}" type="parTrans" cxnId="{2D7B0866-BDEF-4DB2-AC6B-94165550A071}">
      <dgm:prSet/>
      <dgm:spPr/>
      <dgm:t>
        <a:bodyPr/>
        <a:lstStyle/>
        <a:p>
          <a:endParaRPr lang="en-US">
            <a:solidFill>
              <a:srgbClr val="6600FF"/>
            </a:solidFill>
          </a:endParaRPr>
        </a:p>
      </dgm:t>
    </dgm:pt>
    <dgm:pt modelId="{734B9AB3-03F3-4E7C-83C1-79459A4C78FE}" type="sibTrans" cxnId="{2D7B0866-BDEF-4DB2-AC6B-94165550A071}">
      <dgm:prSet/>
      <dgm:spPr/>
      <dgm:t>
        <a:bodyPr/>
        <a:lstStyle/>
        <a:p>
          <a:endParaRPr lang="en-US">
            <a:solidFill>
              <a:srgbClr val="6600FF"/>
            </a:solidFill>
          </a:endParaRPr>
        </a:p>
      </dgm:t>
    </dgm:pt>
    <dgm:pt modelId="{7926650D-ED93-4C5A-BABB-051A8EAAB69F}">
      <dgm:prSet/>
      <dgm:spPr/>
      <dgm:t>
        <a:bodyPr/>
        <a:lstStyle/>
        <a:p>
          <a:r>
            <a:rPr lang="en-US">
              <a:solidFill>
                <a:srgbClr val="6600FF"/>
              </a:solidFill>
              <a:latin typeface="Twinkl" pitchFamily="2" charset="0"/>
            </a:rPr>
            <a:t>Hearing Impairment</a:t>
          </a:r>
          <a:endParaRPr lang="en-GB">
            <a:solidFill>
              <a:srgbClr val="6600FF"/>
            </a:solidFill>
            <a:latin typeface="Twinkl" pitchFamily="2" charset="0"/>
          </a:endParaRPr>
        </a:p>
      </dgm:t>
    </dgm:pt>
    <dgm:pt modelId="{850CACB5-EDF4-437F-B4C6-903EA0D90E43}" type="parTrans" cxnId="{54213281-29F1-495D-B1E0-9A50543B9B2E}">
      <dgm:prSet/>
      <dgm:spPr/>
      <dgm:t>
        <a:bodyPr/>
        <a:lstStyle/>
        <a:p>
          <a:endParaRPr lang="en-US">
            <a:solidFill>
              <a:srgbClr val="6600FF"/>
            </a:solidFill>
          </a:endParaRPr>
        </a:p>
      </dgm:t>
    </dgm:pt>
    <dgm:pt modelId="{949044DB-E3DA-4DEE-885C-7652D659D0C5}" type="sibTrans" cxnId="{54213281-29F1-495D-B1E0-9A50543B9B2E}">
      <dgm:prSet/>
      <dgm:spPr/>
      <dgm:t>
        <a:bodyPr/>
        <a:lstStyle/>
        <a:p>
          <a:endParaRPr lang="en-US">
            <a:solidFill>
              <a:srgbClr val="6600FF"/>
            </a:solidFill>
          </a:endParaRPr>
        </a:p>
      </dgm:t>
    </dgm:pt>
    <dgm:pt modelId="{2F687DDB-8C93-447C-B4CD-3DBDBFCA407C}">
      <dgm:prSet/>
      <dgm:spPr/>
      <dgm:t>
        <a:bodyPr/>
        <a:lstStyle/>
        <a:p>
          <a:r>
            <a:rPr lang="en-US" dirty="0">
              <a:solidFill>
                <a:srgbClr val="6600FF"/>
              </a:solidFill>
              <a:latin typeface="Twinkl" pitchFamily="2" charset="0"/>
            </a:rPr>
            <a:t>ILP</a:t>
          </a:r>
          <a:endParaRPr lang="en-GB" dirty="0">
            <a:solidFill>
              <a:srgbClr val="6600FF"/>
            </a:solidFill>
            <a:latin typeface="Twinkl" pitchFamily="2" charset="0"/>
          </a:endParaRPr>
        </a:p>
      </dgm:t>
    </dgm:pt>
    <dgm:pt modelId="{2316CCC2-196E-426F-A891-AFC8029D140A}" type="parTrans" cxnId="{8EA9F832-3115-4BF6-82F3-0C4D1A83FB02}">
      <dgm:prSet/>
      <dgm:spPr/>
      <dgm:t>
        <a:bodyPr/>
        <a:lstStyle/>
        <a:p>
          <a:endParaRPr lang="en-US">
            <a:solidFill>
              <a:srgbClr val="6600FF"/>
            </a:solidFill>
          </a:endParaRPr>
        </a:p>
      </dgm:t>
    </dgm:pt>
    <dgm:pt modelId="{2AC996F1-95D6-4966-A52B-FF68C6BDC949}" type="sibTrans" cxnId="{8EA9F832-3115-4BF6-82F3-0C4D1A83FB02}">
      <dgm:prSet/>
      <dgm:spPr/>
      <dgm:t>
        <a:bodyPr/>
        <a:lstStyle/>
        <a:p>
          <a:endParaRPr lang="en-US">
            <a:solidFill>
              <a:srgbClr val="6600FF"/>
            </a:solidFill>
          </a:endParaRPr>
        </a:p>
      </dgm:t>
    </dgm:pt>
    <dgm:pt modelId="{6ECE2029-0E19-4C0D-B5D0-D946A16F6A13}">
      <dgm:prSet/>
      <dgm:spPr/>
      <dgm:t>
        <a:bodyPr/>
        <a:lstStyle/>
        <a:p>
          <a:r>
            <a:rPr lang="en-US" dirty="0">
              <a:solidFill>
                <a:srgbClr val="6600FF"/>
              </a:solidFill>
              <a:latin typeface="Twinkl" pitchFamily="2" charset="0"/>
            </a:rPr>
            <a:t>Individual Learning Programme</a:t>
          </a:r>
          <a:endParaRPr lang="en-GB" dirty="0">
            <a:solidFill>
              <a:srgbClr val="6600FF"/>
            </a:solidFill>
            <a:latin typeface="Twinkl" pitchFamily="2" charset="0"/>
          </a:endParaRPr>
        </a:p>
      </dgm:t>
    </dgm:pt>
    <dgm:pt modelId="{661A5904-EF8D-4B36-BBC0-DE5698F73B57}" type="parTrans" cxnId="{593C8136-0446-49B1-9BD0-A73659ADC729}">
      <dgm:prSet/>
      <dgm:spPr/>
      <dgm:t>
        <a:bodyPr/>
        <a:lstStyle/>
        <a:p>
          <a:endParaRPr lang="en-US">
            <a:solidFill>
              <a:srgbClr val="6600FF"/>
            </a:solidFill>
          </a:endParaRPr>
        </a:p>
      </dgm:t>
    </dgm:pt>
    <dgm:pt modelId="{BD1728A6-33EE-4AF8-807F-5B86F1FCE626}" type="sibTrans" cxnId="{593C8136-0446-49B1-9BD0-A73659ADC729}">
      <dgm:prSet/>
      <dgm:spPr/>
      <dgm:t>
        <a:bodyPr/>
        <a:lstStyle/>
        <a:p>
          <a:endParaRPr lang="en-US">
            <a:solidFill>
              <a:srgbClr val="6600FF"/>
            </a:solidFill>
          </a:endParaRPr>
        </a:p>
      </dgm:t>
    </dgm:pt>
    <dgm:pt modelId="{8973EF00-0383-41E4-A8D9-AA63FE506B61}">
      <dgm:prSet/>
      <dgm:spPr/>
      <dgm:t>
        <a:bodyPr/>
        <a:lstStyle/>
        <a:p>
          <a:r>
            <a:rPr lang="en-US">
              <a:solidFill>
                <a:srgbClr val="6600FF"/>
              </a:solidFill>
              <a:latin typeface="Twinkl" pitchFamily="2" charset="0"/>
            </a:rPr>
            <a:t>OT</a:t>
          </a:r>
          <a:endParaRPr lang="en-GB">
            <a:solidFill>
              <a:srgbClr val="6600FF"/>
            </a:solidFill>
            <a:latin typeface="Twinkl" pitchFamily="2" charset="0"/>
          </a:endParaRPr>
        </a:p>
      </dgm:t>
    </dgm:pt>
    <dgm:pt modelId="{E83151FA-5BC1-4271-A3BA-CE7E783DDCBD}" type="parTrans" cxnId="{17785F8A-0A22-43C6-87A5-6E37553D0404}">
      <dgm:prSet/>
      <dgm:spPr/>
      <dgm:t>
        <a:bodyPr/>
        <a:lstStyle/>
        <a:p>
          <a:endParaRPr lang="en-US">
            <a:solidFill>
              <a:srgbClr val="6600FF"/>
            </a:solidFill>
          </a:endParaRPr>
        </a:p>
      </dgm:t>
    </dgm:pt>
    <dgm:pt modelId="{9364C39A-974D-4392-B633-A30BB2787F8B}" type="sibTrans" cxnId="{17785F8A-0A22-43C6-87A5-6E37553D0404}">
      <dgm:prSet/>
      <dgm:spPr/>
      <dgm:t>
        <a:bodyPr/>
        <a:lstStyle/>
        <a:p>
          <a:endParaRPr lang="en-US">
            <a:solidFill>
              <a:srgbClr val="6600FF"/>
            </a:solidFill>
          </a:endParaRPr>
        </a:p>
      </dgm:t>
    </dgm:pt>
    <dgm:pt modelId="{7A23287D-3146-4B50-82B7-6C4B81C0A54D}">
      <dgm:prSet/>
      <dgm:spPr/>
      <dgm:t>
        <a:bodyPr/>
        <a:lstStyle/>
        <a:p>
          <a:r>
            <a:rPr lang="en-US">
              <a:solidFill>
                <a:srgbClr val="6600FF"/>
              </a:solidFill>
              <a:latin typeface="Twinkl" pitchFamily="2" charset="0"/>
            </a:rPr>
            <a:t>Occupational Therapist</a:t>
          </a:r>
          <a:endParaRPr lang="en-GB">
            <a:solidFill>
              <a:srgbClr val="6600FF"/>
            </a:solidFill>
            <a:latin typeface="Twinkl" pitchFamily="2" charset="0"/>
          </a:endParaRPr>
        </a:p>
      </dgm:t>
    </dgm:pt>
    <dgm:pt modelId="{A08D8044-1D96-4D47-B733-8406EE59D4BD}" type="parTrans" cxnId="{0A7FC4DF-1BD8-4253-82DF-D89514EF36F1}">
      <dgm:prSet/>
      <dgm:spPr/>
      <dgm:t>
        <a:bodyPr/>
        <a:lstStyle/>
        <a:p>
          <a:endParaRPr lang="en-US">
            <a:solidFill>
              <a:srgbClr val="6600FF"/>
            </a:solidFill>
          </a:endParaRPr>
        </a:p>
      </dgm:t>
    </dgm:pt>
    <dgm:pt modelId="{31638225-5C70-4771-9208-E12FD0C236A4}" type="sibTrans" cxnId="{0A7FC4DF-1BD8-4253-82DF-D89514EF36F1}">
      <dgm:prSet/>
      <dgm:spPr/>
      <dgm:t>
        <a:bodyPr/>
        <a:lstStyle/>
        <a:p>
          <a:endParaRPr lang="en-US">
            <a:solidFill>
              <a:srgbClr val="6600FF"/>
            </a:solidFill>
          </a:endParaRPr>
        </a:p>
      </dgm:t>
    </dgm:pt>
    <dgm:pt modelId="{52BE1556-8560-41C3-99DD-C94DB09D414B}">
      <dgm:prSet/>
      <dgm:spPr/>
      <dgm:t>
        <a:bodyPr/>
        <a:lstStyle/>
        <a:p>
          <a:r>
            <a:rPr lang="en-US">
              <a:solidFill>
                <a:srgbClr val="6600FF"/>
              </a:solidFill>
              <a:latin typeface="Twinkl" pitchFamily="2" charset="0"/>
            </a:rPr>
            <a:t>SALT</a:t>
          </a:r>
          <a:endParaRPr lang="en-GB">
            <a:solidFill>
              <a:srgbClr val="6600FF"/>
            </a:solidFill>
            <a:latin typeface="Twinkl" pitchFamily="2" charset="0"/>
          </a:endParaRPr>
        </a:p>
      </dgm:t>
    </dgm:pt>
    <dgm:pt modelId="{E8D7068F-A759-4B18-99C8-E2A452925D15}" type="parTrans" cxnId="{3BABE126-FAB1-4977-A694-C417D93BE7FA}">
      <dgm:prSet/>
      <dgm:spPr/>
      <dgm:t>
        <a:bodyPr/>
        <a:lstStyle/>
        <a:p>
          <a:endParaRPr lang="en-US">
            <a:solidFill>
              <a:srgbClr val="6600FF"/>
            </a:solidFill>
          </a:endParaRPr>
        </a:p>
      </dgm:t>
    </dgm:pt>
    <dgm:pt modelId="{441CB09A-B812-46F4-AD9E-77A5F4D5A932}" type="sibTrans" cxnId="{3BABE126-FAB1-4977-A694-C417D93BE7FA}">
      <dgm:prSet/>
      <dgm:spPr/>
      <dgm:t>
        <a:bodyPr/>
        <a:lstStyle/>
        <a:p>
          <a:endParaRPr lang="en-US">
            <a:solidFill>
              <a:srgbClr val="6600FF"/>
            </a:solidFill>
          </a:endParaRPr>
        </a:p>
      </dgm:t>
    </dgm:pt>
    <dgm:pt modelId="{D6038A40-6A88-4183-897D-751FBD104335}">
      <dgm:prSet/>
      <dgm:spPr/>
      <dgm:t>
        <a:bodyPr/>
        <a:lstStyle/>
        <a:p>
          <a:r>
            <a:rPr lang="en-US" dirty="0">
              <a:solidFill>
                <a:srgbClr val="6600FF"/>
              </a:solidFill>
              <a:latin typeface="Twinkl" pitchFamily="2" charset="0"/>
            </a:rPr>
            <a:t>Speech and Language Therapist</a:t>
          </a:r>
          <a:endParaRPr lang="en-GB" dirty="0">
            <a:solidFill>
              <a:srgbClr val="6600FF"/>
            </a:solidFill>
            <a:latin typeface="Twinkl" pitchFamily="2" charset="0"/>
          </a:endParaRPr>
        </a:p>
      </dgm:t>
    </dgm:pt>
    <dgm:pt modelId="{FB3F9B80-E5FC-4633-9640-57F92B1C76CF}" type="parTrans" cxnId="{D5BCC81A-3486-4313-9C52-C6CFA9A7E587}">
      <dgm:prSet/>
      <dgm:spPr/>
      <dgm:t>
        <a:bodyPr/>
        <a:lstStyle/>
        <a:p>
          <a:endParaRPr lang="en-US">
            <a:solidFill>
              <a:srgbClr val="6600FF"/>
            </a:solidFill>
          </a:endParaRPr>
        </a:p>
      </dgm:t>
    </dgm:pt>
    <dgm:pt modelId="{5F33CF79-1DE2-4569-A6C2-682780809842}" type="sibTrans" cxnId="{D5BCC81A-3486-4313-9C52-C6CFA9A7E587}">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78E1DC16-D3ED-409A-A9DA-C01E43B622F9}" type="pres">
      <dgm:prSet presAssocID="{FD6234A8-857E-4511-8AA3-C13F5025E703}" presName="composite" presStyleCnt="0"/>
      <dgm:spPr/>
    </dgm:pt>
    <dgm:pt modelId="{094C3462-B01E-4C64-BD0F-3D70EE73706B}" type="pres">
      <dgm:prSet presAssocID="{FD6234A8-857E-4511-8AA3-C13F5025E703}" presName="BackAccent" presStyleLbl="bgShp" presStyleIdx="0" presStyleCnt="6"/>
      <dgm:spPr>
        <a:blipFill rotWithShape="0">
          <a:blip xmlns:r="http://schemas.openxmlformats.org/officeDocument/2006/relationships" r:embed="rId1"/>
          <a:stretch>
            <a:fillRect/>
          </a:stretch>
        </a:blipFill>
      </dgm:spPr>
    </dgm:pt>
    <dgm:pt modelId="{3EC8C71C-09FA-4DF5-BA08-835182F8D822}" type="pres">
      <dgm:prSet presAssocID="{FD6234A8-857E-4511-8AA3-C13F5025E703}" presName="Accent" presStyleLbl="alignNode1" presStyleIdx="0" presStyleCnt="6"/>
      <dgm:spPr/>
    </dgm:pt>
    <dgm:pt modelId="{E41173F7-48C7-4C18-A247-3559F231B539}" type="pres">
      <dgm:prSet presAssocID="{FD6234A8-857E-4511-8AA3-C13F5025E703}" presName="Child" presStyleLbl="revTx" presStyleIdx="0" presStyleCnt="12">
        <dgm:presLayoutVars>
          <dgm:chMax val="0"/>
          <dgm:chPref val="0"/>
          <dgm:bulletEnabled val="1"/>
        </dgm:presLayoutVars>
      </dgm:prSet>
      <dgm:spPr/>
    </dgm:pt>
    <dgm:pt modelId="{6D5360F0-47F2-4E0E-9022-CEC41C8864F1}" type="pres">
      <dgm:prSet presAssocID="{FD6234A8-857E-4511-8AA3-C13F5025E703}" presName="Parent" presStyleLbl="revTx" presStyleIdx="1" presStyleCnt="12">
        <dgm:presLayoutVars>
          <dgm:chMax val="1"/>
          <dgm:chPref val="1"/>
          <dgm:bulletEnabled val="1"/>
        </dgm:presLayoutVars>
      </dgm:prSet>
      <dgm:spPr/>
    </dgm:pt>
    <dgm:pt modelId="{7B8B9348-801A-497D-8204-C360AF367D04}" type="pres">
      <dgm:prSet presAssocID="{0BB32406-579C-4290-8B53-2B6E3A4D9C8E}" presName="sibTrans" presStyleCnt="0"/>
      <dgm:spPr/>
    </dgm:pt>
    <dgm:pt modelId="{A17725ED-9C0F-44B3-ADD3-544B47B36DA4}" type="pres">
      <dgm:prSet presAssocID="{4A4F7A34-720F-4ED1-9C1C-D7CA6177EA92}" presName="composite" presStyleCnt="0"/>
      <dgm:spPr/>
    </dgm:pt>
    <dgm:pt modelId="{739AE639-DA51-47EC-8391-D5F67B9E14F2}" type="pres">
      <dgm:prSet presAssocID="{4A4F7A34-720F-4ED1-9C1C-D7CA6177EA92}" presName="BackAccent" presStyleLbl="bgShp" presStyleIdx="1" presStyleCnt="6"/>
      <dgm:spPr/>
    </dgm:pt>
    <dgm:pt modelId="{52C44F63-2324-46D9-8850-8496E7384F53}" type="pres">
      <dgm:prSet presAssocID="{4A4F7A34-720F-4ED1-9C1C-D7CA6177EA92}" presName="Accent" presStyleLbl="alignNode1" presStyleIdx="1" presStyleCnt="6"/>
      <dgm:spPr/>
    </dgm:pt>
    <dgm:pt modelId="{F2442F45-B284-4FB7-A0E6-C96728D246CA}" type="pres">
      <dgm:prSet presAssocID="{4A4F7A34-720F-4ED1-9C1C-D7CA6177EA92}" presName="Child" presStyleLbl="revTx" presStyleIdx="2" presStyleCnt="12">
        <dgm:presLayoutVars>
          <dgm:chMax val="0"/>
          <dgm:chPref val="0"/>
          <dgm:bulletEnabled val="1"/>
        </dgm:presLayoutVars>
      </dgm:prSet>
      <dgm:spPr/>
    </dgm:pt>
    <dgm:pt modelId="{5F92908B-6455-46A6-9C7E-10C1B977AD00}" type="pres">
      <dgm:prSet presAssocID="{4A4F7A34-720F-4ED1-9C1C-D7CA6177EA92}" presName="Parent" presStyleLbl="revTx" presStyleIdx="3" presStyleCnt="12">
        <dgm:presLayoutVars>
          <dgm:chMax val="1"/>
          <dgm:chPref val="1"/>
          <dgm:bulletEnabled val="1"/>
        </dgm:presLayoutVars>
      </dgm:prSet>
      <dgm:spPr/>
    </dgm:pt>
    <dgm:pt modelId="{9DEFC9CA-CB9D-49DB-9166-A01FC3164405}" type="pres">
      <dgm:prSet presAssocID="{C5870F39-414B-4663-8E4C-85B0FB629F3D}" presName="sibTrans" presStyleCnt="0"/>
      <dgm:spPr/>
    </dgm:pt>
    <dgm:pt modelId="{D97FF666-FFE2-4650-A895-274C6F259D4F}" type="pres">
      <dgm:prSet presAssocID="{1107137F-1E03-4510-882C-EB4013A695EC}" presName="composite" presStyleCnt="0"/>
      <dgm:spPr/>
    </dgm:pt>
    <dgm:pt modelId="{7294EC2C-D1DE-416C-859A-84A74009C462}" type="pres">
      <dgm:prSet presAssocID="{1107137F-1E03-4510-882C-EB4013A695EC}" presName="BackAccent" presStyleLbl="bgShp" presStyleIdx="2" presStyleCnt="6"/>
      <dgm:spPr/>
    </dgm:pt>
    <dgm:pt modelId="{278CCCB0-BFD7-42DA-A540-BC8E92E51759}" type="pres">
      <dgm:prSet presAssocID="{1107137F-1E03-4510-882C-EB4013A695EC}" presName="Accent" presStyleLbl="alignNode1" presStyleIdx="2" presStyleCnt="6"/>
      <dgm:spPr/>
    </dgm:pt>
    <dgm:pt modelId="{29BE92C6-E0B9-4142-B58F-E97983DE26EB}" type="pres">
      <dgm:prSet presAssocID="{1107137F-1E03-4510-882C-EB4013A695EC}" presName="Child" presStyleLbl="revTx" presStyleIdx="4" presStyleCnt="12">
        <dgm:presLayoutVars>
          <dgm:chMax val="0"/>
          <dgm:chPref val="0"/>
          <dgm:bulletEnabled val="1"/>
        </dgm:presLayoutVars>
      </dgm:prSet>
      <dgm:spPr/>
    </dgm:pt>
    <dgm:pt modelId="{3D10E1DC-C8CC-40C0-9C2D-C1CC6EFCE125}" type="pres">
      <dgm:prSet presAssocID="{1107137F-1E03-4510-882C-EB4013A695EC}" presName="Parent" presStyleLbl="revTx" presStyleIdx="5" presStyleCnt="12">
        <dgm:presLayoutVars>
          <dgm:chMax val="1"/>
          <dgm:chPref val="1"/>
          <dgm:bulletEnabled val="1"/>
        </dgm:presLayoutVars>
      </dgm:prSet>
      <dgm:spPr/>
    </dgm:pt>
    <dgm:pt modelId="{647129D8-1445-4EDF-B407-1D76744F9639}" type="pres">
      <dgm:prSet presAssocID="{734B9AB3-03F3-4E7C-83C1-79459A4C78FE}" presName="sibTrans" presStyleCnt="0"/>
      <dgm:spPr/>
    </dgm:pt>
    <dgm:pt modelId="{A28DBD65-EBE7-4AEC-B83A-ED1B8149763F}" type="pres">
      <dgm:prSet presAssocID="{2F687DDB-8C93-447C-B4CD-3DBDBFCA407C}" presName="composite" presStyleCnt="0"/>
      <dgm:spPr/>
    </dgm:pt>
    <dgm:pt modelId="{12989563-6751-47F9-B04B-5A4E5B4963A7}" type="pres">
      <dgm:prSet presAssocID="{2F687DDB-8C93-447C-B4CD-3DBDBFCA407C}" presName="BackAccent" presStyleLbl="bgShp" presStyleIdx="3" presStyleCnt="6"/>
      <dgm:spPr/>
    </dgm:pt>
    <dgm:pt modelId="{CF325542-2A46-4E43-A5FF-BD28A8044310}" type="pres">
      <dgm:prSet presAssocID="{2F687DDB-8C93-447C-B4CD-3DBDBFCA407C}" presName="Accent" presStyleLbl="alignNode1" presStyleIdx="3" presStyleCnt="6"/>
      <dgm:spPr/>
    </dgm:pt>
    <dgm:pt modelId="{53FA0D82-692D-418C-98A4-568196A44B41}" type="pres">
      <dgm:prSet presAssocID="{2F687DDB-8C93-447C-B4CD-3DBDBFCA407C}" presName="Child" presStyleLbl="revTx" presStyleIdx="6" presStyleCnt="12">
        <dgm:presLayoutVars>
          <dgm:chMax val="0"/>
          <dgm:chPref val="0"/>
          <dgm:bulletEnabled val="1"/>
        </dgm:presLayoutVars>
      </dgm:prSet>
      <dgm:spPr/>
    </dgm:pt>
    <dgm:pt modelId="{16EA2063-5A5B-4958-A0C3-6BADA805D671}" type="pres">
      <dgm:prSet presAssocID="{2F687DDB-8C93-447C-B4CD-3DBDBFCA407C}" presName="Parent" presStyleLbl="revTx" presStyleIdx="7" presStyleCnt="12">
        <dgm:presLayoutVars>
          <dgm:chMax val="1"/>
          <dgm:chPref val="1"/>
          <dgm:bulletEnabled val="1"/>
        </dgm:presLayoutVars>
      </dgm:prSet>
      <dgm:spPr/>
    </dgm:pt>
    <dgm:pt modelId="{8271180D-114C-4373-AA0E-9AB3BF1ED6AD}" type="pres">
      <dgm:prSet presAssocID="{2AC996F1-95D6-4966-A52B-FF68C6BDC949}" presName="sibTrans" presStyleCnt="0"/>
      <dgm:spPr/>
    </dgm:pt>
    <dgm:pt modelId="{581756DC-D360-470A-8F55-B49F8F8F4BB3}" type="pres">
      <dgm:prSet presAssocID="{8973EF00-0383-41E4-A8D9-AA63FE506B61}" presName="composite" presStyleCnt="0"/>
      <dgm:spPr/>
    </dgm:pt>
    <dgm:pt modelId="{04FB7C7B-4C3B-416C-B0F9-5BB2E8FD7033}" type="pres">
      <dgm:prSet presAssocID="{8973EF00-0383-41E4-A8D9-AA63FE506B61}" presName="BackAccent" presStyleLbl="bgShp" presStyleIdx="4" presStyleCnt="6"/>
      <dgm:spPr/>
    </dgm:pt>
    <dgm:pt modelId="{F3F74F64-40EE-4999-BC76-7706DD0178C2}" type="pres">
      <dgm:prSet presAssocID="{8973EF00-0383-41E4-A8D9-AA63FE506B61}" presName="Accent" presStyleLbl="alignNode1" presStyleIdx="4" presStyleCnt="6"/>
      <dgm:spPr/>
    </dgm:pt>
    <dgm:pt modelId="{02315FDE-D192-4268-B840-DF1AE3421AD6}" type="pres">
      <dgm:prSet presAssocID="{8973EF00-0383-41E4-A8D9-AA63FE506B61}" presName="Child" presStyleLbl="revTx" presStyleIdx="8" presStyleCnt="12">
        <dgm:presLayoutVars>
          <dgm:chMax val="0"/>
          <dgm:chPref val="0"/>
          <dgm:bulletEnabled val="1"/>
        </dgm:presLayoutVars>
      </dgm:prSet>
      <dgm:spPr/>
    </dgm:pt>
    <dgm:pt modelId="{3C5101B7-86C0-4A78-BA09-B0366F185D10}" type="pres">
      <dgm:prSet presAssocID="{8973EF00-0383-41E4-A8D9-AA63FE506B61}" presName="Parent" presStyleLbl="revTx" presStyleIdx="9" presStyleCnt="12">
        <dgm:presLayoutVars>
          <dgm:chMax val="1"/>
          <dgm:chPref val="1"/>
          <dgm:bulletEnabled val="1"/>
        </dgm:presLayoutVars>
      </dgm:prSet>
      <dgm:spPr/>
    </dgm:pt>
    <dgm:pt modelId="{96BEEF47-7D02-461A-B145-3191961FCD9A}" type="pres">
      <dgm:prSet presAssocID="{9364C39A-974D-4392-B633-A30BB2787F8B}" presName="sibTrans" presStyleCnt="0"/>
      <dgm:spPr/>
    </dgm:pt>
    <dgm:pt modelId="{3B65EDFA-6566-4CF4-94C8-ACF837324583}" type="pres">
      <dgm:prSet presAssocID="{52BE1556-8560-41C3-99DD-C94DB09D414B}" presName="composite" presStyleCnt="0"/>
      <dgm:spPr/>
    </dgm:pt>
    <dgm:pt modelId="{C94025F5-FFB4-43AB-A99F-FB8032A8466B}" type="pres">
      <dgm:prSet presAssocID="{52BE1556-8560-41C3-99DD-C94DB09D414B}" presName="BackAccent" presStyleLbl="bgShp" presStyleIdx="5" presStyleCnt="6"/>
      <dgm:spPr/>
    </dgm:pt>
    <dgm:pt modelId="{2BF38D5C-A941-4EAD-A783-F002F3985D98}" type="pres">
      <dgm:prSet presAssocID="{52BE1556-8560-41C3-99DD-C94DB09D414B}" presName="Accent" presStyleLbl="alignNode1" presStyleIdx="5" presStyleCnt="6"/>
      <dgm:spPr/>
    </dgm:pt>
    <dgm:pt modelId="{054CBE5B-CEFB-4B9A-BE50-B1FF96282EF6}" type="pres">
      <dgm:prSet presAssocID="{52BE1556-8560-41C3-99DD-C94DB09D414B}" presName="Child" presStyleLbl="revTx" presStyleIdx="10" presStyleCnt="12">
        <dgm:presLayoutVars>
          <dgm:chMax val="0"/>
          <dgm:chPref val="0"/>
          <dgm:bulletEnabled val="1"/>
        </dgm:presLayoutVars>
      </dgm:prSet>
      <dgm:spPr/>
    </dgm:pt>
    <dgm:pt modelId="{2D4F826D-CD99-44B4-8292-E68CE1681C35}" type="pres">
      <dgm:prSet presAssocID="{52BE1556-8560-41C3-99DD-C94DB09D414B}" presName="Parent" presStyleLbl="revTx" presStyleIdx="11" presStyleCnt="12">
        <dgm:presLayoutVars>
          <dgm:chMax val="1"/>
          <dgm:chPref val="1"/>
          <dgm:bulletEnabled val="1"/>
        </dgm:presLayoutVars>
      </dgm:prSet>
      <dgm:spPr/>
    </dgm:pt>
  </dgm:ptLst>
  <dgm:cxnLst>
    <dgm:cxn modelId="{1164060C-A05A-45D1-BD9B-9C74DCDE561D}" type="presOf" srcId="{2B9F43E6-E0A3-45A5-A66F-FFEED1035AD2}" destId="{E41173F7-48C7-4C18-A247-3559F231B539}" srcOrd="0" destOrd="0" presId="urn:microsoft.com/office/officeart/2008/layout/IncreasingCircleProcess"/>
    <dgm:cxn modelId="{0E535E11-4077-44CD-978B-625BB808D96D}" type="presOf" srcId="{7926650D-ED93-4C5A-BABB-051A8EAAB69F}" destId="{29BE92C6-E0B9-4142-B58F-E97983DE26EB}" srcOrd="0" destOrd="0" presId="urn:microsoft.com/office/officeart/2008/layout/IncreasingCircleProcess"/>
    <dgm:cxn modelId="{D5BCC81A-3486-4313-9C52-C6CFA9A7E587}" srcId="{52BE1556-8560-41C3-99DD-C94DB09D414B}" destId="{D6038A40-6A88-4183-897D-751FBD104335}" srcOrd="0" destOrd="0" parTransId="{FB3F9B80-E5FC-4633-9640-57F92B1C76CF}" sibTransId="{5F33CF79-1DE2-4569-A6C2-682780809842}"/>
    <dgm:cxn modelId="{3BABE126-FAB1-4977-A694-C417D93BE7FA}" srcId="{FBD40E77-258E-4FC1-8DCE-5B19F10C2440}" destId="{52BE1556-8560-41C3-99DD-C94DB09D414B}" srcOrd="5" destOrd="0" parTransId="{E8D7068F-A759-4B18-99C8-E2A452925D15}" sibTransId="{441CB09A-B812-46F4-AD9E-77A5F4D5A932}"/>
    <dgm:cxn modelId="{8EA9F832-3115-4BF6-82F3-0C4D1A83FB02}" srcId="{FBD40E77-258E-4FC1-8DCE-5B19F10C2440}" destId="{2F687DDB-8C93-447C-B4CD-3DBDBFCA407C}" srcOrd="3" destOrd="0" parTransId="{2316CCC2-196E-426F-A891-AFC8029D140A}" sibTransId="{2AC996F1-95D6-4966-A52B-FF68C6BDC949}"/>
    <dgm:cxn modelId="{593C8136-0446-49B1-9BD0-A73659ADC729}" srcId="{2F687DDB-8C93-447C-B4CD-3DBDBFCA407C}" destId="{6ECE2029-0E19-4C0D-B5D0-D946A16F6A13}" srcOrd="0" destOrd="0" parTransId="{661A5904-EF8D-4B36-BBC0-DE5698F73B57}" sibTransId="{BD1728A6-33EE-4AF8-807F-5B86F1FCE626}"/>
    <dgm:cxn modelId="{6737213A-D902-4AA9-B41C-81BB9A158BB1}" type="presOf" srcId="{2B65F4AD-5AE8-4836-9FD7-6DAE78C4F2CB}" destId="{F2442F45-B284-4FB7-A0E6-C96728D246CA}" srcOrd="0" destOrd="0" presId="urn:microsoft.com/office/officeart/2008/layout/IncreasingCircleProcess"/>
    <dgm:cxn modelId="{C3C0CF5F-B617-4A7C-925A-3157294E77F8}" type="presOf" srcId="{52BE1556-8560-41C3-99DD-C94DB09D414B}" destId="{2D4F826D-CD99-44B4-8292-E68CE1681C35}" srcOrd="0" destOrd="0" presId="urn:microsoft.com/office/officeart/2008/layout/IncreasingCircleProcess"/>
    <dgm:cxn modelId="{2D7B0866-BDEF-4DB2-AC6B-94165550A071}" srcId="{FBD40E77-258E-4FC1-8DCE-5B19F10C2440}" destId="{1107137F-1E03-4510-882C-EB4013A695EC}" srcOrd="2" destOrd="0" parTransId="{2E71DC1B-A978-49AF-896F-26B91DB342C7}" sibTransId="{734B9AB3-03F3-4E7C-83C1-79459A4C78FE}"/>
    <dgm:cxn modelId="{F8FC4353-710A-49F6-BDF1-FA600F546647}" type="presOf" srcId="{6ECE2029-0E19-4C0D-B5D0-D946A16F6A13}" destId="{53FA0D82-692D-418C-98A4-568196A44B41}" srcOrd="0" destOrd="0" presId="urn:microsoft.com/office/officeart/2008/layout/IncreasingCircleProcess"/>
    <dgm:cxn modelId="{6FF68D56-25D4-4C9E-840F-871391D16248}" srcId="{FD6234A8-857E-4511-8AA3-C13F5025E703}" destId="{2B9F43E6-E0A3-45A5-A66F-FFEED1035AD2}" srcOrd="0" destOrd="0" parTransId="{05A9FCE8-2AFB-4290-87DC-DFD91D4EC34A}" sibTransId="{06B573FB-F146-41B1-B787-20A1119C7C5E}"/>
    <dgm:cxn modelId="{3332B058-5B59-42F8-AD72-E21B69945125}" type="presOf" srcId="{8973EF00-0383-41E4-A8D9-AA63FE506B61}" destId="{3C5101B7-86C0-4A78-BA09-B0366F185D10}" srcOrd="0" destOrd="0" presId="urn:microsoft.com/office/officeart/2008/layout/IncreasingCircleProcess"/>
    <dgm:cxn modelId="{54213281-29F1-495D-B1E0-9A50543B9B2E}" srcId="{1107137F-1E03-4510-882C-EB4013A695EC}" destId="{7926650D-ED93-4C5A-BABB-051A8EAAB69F}" srcOrd="0" destOrd="0" parTransId="{850CACB5-EDF4-437F-B4C6-903EA0D90E43}" sibTransId="{949044DB-E3DA-4DEE-885C-7652D659D0C5}"/>
    <dgm:cxn modelId="{376C5282-915C-4EB2-9B7D-F24C051601A0}" type="presOf" srcId="{FD6234A8-857E-4511-8AA3-C13F5025E703}" destId="{6D5360F0-47F2-4E0E-9022-CEC41C8864F1}" srcOrd="0" destOrd="0" presId="urn:microsoft.com/office/officeart/2008/layout/IncreasingCircleProcess"/>
    <dgm:cxn modelId="{9A0DCB86-5135-4D53-B7BE-C6DDDCA85303}" type="presOf" srcId="{7A23287D-3146-4B50-82B7-6C4B81C0A54D}" destId="{02315FDE-D192-4268-B840-DF1AE3421AD6}" srcOrd="0" destOrd="0" presId="urn:microsoft.com/office/officeart/2008/layout/IncreasingCircleProcess"/>
    <dgm:cxn modelId="{17785F8A-0A22-43C6-87A5-6E37553D0404}" srcId="{FBD40E77-258E-4FC1-8DCE-5B19F10C2440}" destId="{8973EF00-0383-41E4-A8D9-AA63FE506B61}" srcOrd="4" destOrd="0" parTransId="{E83151FA-5BC1-4271-A3BA-CE7E783DDCBD}" sibTransId="{9364C39A-974D-4392-B633-A30BB2787F8B}"/>
    <dgm:cxn modelId="{49667F8C-9958-4E17-BE2F-043C1D6551F9}" type="presOf" srcId="{FBD40E77-258E-4FC1-8DCE-5B19F10C2440}" destId="{F92CEAD8-5CA2-4D9F-9799-AEDC99EAF2B2}" srcOrd="0" destOrd="0" presId="urn:microsoft.com/office/officeart/2008/layout/IncreasingCircleProcess"/>
    <dgm:cxn modelId="{4E7D209C-5235-41A9-9DD7-F1548665C822}" srcId="{4A4F7A34-720F-4ED1-9C1C-D7CA6177EA92}" destId="{2B65F4AD-5AE8-4836-9FD7-6DAE78C4F2CB}" srcOrd="0" destOrd="0" parTransId="{E1CB9DF5-D657-429A-945C-C1A5FF41B2BC}" sibTransId="{8E45B653-C849-4262-9855-C15D7E21C3D5}"/>
    <dgm:cxn modelId="{EE705EB6-1167-46FF-86E3-E99216F688AA}" srcId="{FBD40E77-258E-4FC1-8DCE-5B19F10C2440}" destId="{4A4F7A34-720F-4ED1-9C1C-D7CA6177EA92}" srcOrd="1" destOrd="0" parTransId="{9FC0AC42-08DB-4988-9EB5-88F26C681CEE}" sibTransId="{C5870F39-414B-4663-8E4C-85B0FB629F3D}"/>
    <dgm:cxn modelId="{842179BC-2045-4DD5-9CF3-B0766DD82DDC}" srcId="{FBD40E77-258E-4FC1-8DCE-5B19F10C2440}" destId="{FD6234A8-857E-4511-8AA3-C13F5025E703}" srcOrd="0" destOrd="0" parTransId="{15E65D63-E27D-4D4F-865B-C23E635874D7}" sibTransId="{0BB32406-579C-4290-8B53-2B6E3A4D9C8E}"/>
    <dgm:cxn modelId="{2AB31ECB-ADD0-401B-A0CE-FD61AC60C07E}" type="presOf" srcId="{2F687DDB-8C93-447C-B4CD-3DBDBFCA407C}" destId="{16EA2063-5A5B-4958-A0C3-6BADA805D671}" srcOrd="0" destOrd="0" presId="urn:microsoft.com/office/officeart/2008/layout/IncreasingCircleProcess"/>
    <dgm:cxn modelId="{2646F1CC-AAF1-4E68-A692-25D4A35D82E0}" type="presOf" srcId="{1107137F-1E03-4510-882C-EB4013A695EC}" destId="{3D10E1DC-C8CC-40C0-9C2D-C1CC6EFCE125}" srcOrd="0" destOrd="0" presId="urn:microsoft.com/office/officeart/2008/layout/IncreasingCircleProcess"/>
    <dgm:cxn modelId="{0A7FC4DF-1BD8-4253-82DF-D89514EF36F1}" srcId="{8973EF00-0383-41E4-A8D9-AA63FE506B61}" destId="{7A23287D-3146-4B50-82B7-6C4B81C0A54D}" srcOrd="0" destOrd="0" parTransId="{A08D8044-1D96-4D47-B733-8406EE59D4BD}" sibTransId="{31638225-5C70-4771-9208-E12FD0C236A4}"/>
    <dgm:cxn modelId="{6FF341E1-5E45-4C6E-BF2E-D445DA7416D2}" type="presOf" srcId="{D6038A40-6A88-4183-897D-751FBD104335}" destId="{054CBE5B-CEFB-4B9A-BE50-B1FF96282EF6}" srcOrd="0" destOrd="0" presId="urn:microsoft.com/office/officeart/2008/layout/IncreasingCircleProcess"/>
    <dgm:cxn modelId="{744E54E7-A4CC-4F53-BB3C-2F4B0394F3F2}" type="presOf" srcId="{4A4F7A34-720F-4ED1-9C1C-D7CA6177EA92}" destId="{5F92908B-6455-46A6-9C7E-10C1B977AD00}" srcOrd="0" destOrd="0" presId="urn:microsoft.com/office/officeart/2008/layout/IncreasingCircleProcess"/>
    <dgm:cxn modelId="{46E3327D-765A-43B0-8431-4A2C0927CA05}" type="presParOf" srcId="{F92CEAD8-5CA2-4D9F-9799-AEDC99EAF2B2}" destId="{78E1DC16-D3ED-409A-A9DA-C01E43B622F9}" srcOrd="0" destOrd="0" presId="urn:microsoft.com/office/officeart/2008/layout/IncreasingCircleProcess"/>
    <dgm:cxn modelId="{C8F7362D-3D7F-46D2-B8C7-B4BC954F8E76}" type="presParOf" srcId="{78E1DC16-D3ED-409A-A9DA-C01E43B622F9}" destId="{094C3462-B01E-4C64-BD0F-3D70EE73706B}" srcOrd="0" destOrd="0" presId="urn:microsoft.com/office/officeart/2008/layout/IncreasingCircleProcess"/>
    <dgm:cxn modelId="{3E12608E-1646-4E57-A60D-62F143A6A7D4}" type="presParOf" srcId="{78E1DC16-D3ED-409A-A9DA-C01E43B622F9}" destId="{3EC8C71C-09FA-4DF5-BA08-835182F8D822}" srcOrd="1" destOrd="0" presId="urn:microsoft.com/office/officeart/2008/layout/IncreasingCircleProcess"/>
    <dgm:cxn modelId="{D7087671-8235-45F2-83DE-8C50531D5ED8}" type="presParOf" srcId="{78E1DC16-D3ED-409A-A9DA-C01E43B622F9}" destId="{E41173F7-48C7-4C18-A247-3559F231B539}" srcOrd="2" destOrd="0" presId="urn:microsoft.com/office/officeart/2008/layout/IncreasingCircleProcess"/>
    <dgm:cxn modelId="{E1AFAA4F-0FED-4D60-BB5B-4586678B3D94}" type="presParOf" srcId="{78E1DC16-D3ED-409A-A9DA-C01E43B622F9}" destId="{6D5360F0-47F2-4E0E-9022-CEC41C8864F1}" srcOrd="3" destOrd="0" presId="urn:microsoft.com/office/officeart/2008/layout/IncreasingCircleProcess"/>
    <dgm:cxn modelId="{6D97AB6B-9D3F-4423-B84B-D7DF83BCB990}" type="presParOf" srcId="{F92CEAD8-5CA2-4D9F-9799-AEDC99EAF2B2}" destId="{7B8B9348-801A-497D-8204-C360AF367D04}" srcOrd="1" destOrd="0" presId="urn:microsoft.com/office/officeart/2008/layout/IncreasingCircleProcess"/>
    <dgm:cxn modelId="{FF0756B3-F216-44CF-B887-F4A0102EC211}" type="presParOf" srcId="{F92CEAD8-5CA2-4D9F-9799-AEDC99EAF2B2}" destId="{A17725ED-9C0F-44B3-ADD3-544B47B36DA4}" srcOrd="2" destOrd="0" presId="urn:microsoft.com/office/officeart/2008/layout/IncreasingCircleProcess"/>
    <dgm:cxn modelId="{3635689D-67A8-4366-9A0A-6D890100CB8C}" type="presParOf" srcId="{A17725ED-9C0F-44B3-ADD3-544B47B36DA4}" destId="{739AE639-DA51-47EC-8391-D5F67B9E14F2}" srcOrd="0" destOrd="0" presId="urn:microsoft.com/office/officeart/2008/layout/IncreasingCircleProcess"/>
    <dgm:cxn modelId="{62B76E68-FD9F-4809-8353-B3BFA7B16F2D}" type="presParOf" srcId="{A17725ED-9C0F-44B3-ADD3-544B47B36DA4}" destId="{52C44F63-2324-46D9-8850-8496E7384F53}" srcOrd="1" destOrd="0" presId="urn:microsoft.com/office/officeart/2008/layout/IncreasingCircleProcess"/>
    <dgm:cxn modelId="{F8849523-618D-446B-833E-DC7C335E0C48}" type="presParOf" srcId="{A17725ED-9C0F-44B3-ADD3-544B47B36DA4}" destId="{F2442F45-B284-4FB7-A0E6-C96728D246CA}" srcOrd="2" destOrd="0" presId="urn:microsoft.com/office/officeart/2008/layout/IncreasingCircleProcess"/>
    <dgm:cxn modelId="{442725E2-20E2-434C-A97B-7FABA782BDB0}" type="presParOf" srcId="{A17725ED-9C0F-44B3-ADD3-544B47B36DA4}" destId="{5F92908B-6455-46A6-9C7E-10C1B977AD00}" srcOrd="3" destOrd="0" presId="urn:microsoft.com/office/officeart/2008/layout/IncreasingCircleProcess"/>
    <dgm:cxn modelId="{3BF741D3-3BA8-4B37-8FC7-95934EAAFF66}" type="presParOf" srcId="{F92CEAD8-5CA2-4D9F-9799-AEDC99EAF2B2}" destId="{9DEFC9CA-CB9D-49DB-9166-A01FC3164405}" srcOrd="3" destOrd="0" presId="urn:microsoft.com/office/officeart/2008/layout/IncreasingCircleProcess"/>
    <dgm:cxn modelId="{614CADBD-37FD-443C-A482-D403D0D0C596}" type="presParOf" srcId="{F92CEAD8-5CA2-4D9F-9799-AEDC99EAF2B2}" destId="{D97FF666-FFE2-4650-A895-274C6F259D4F}" srcOrd="4" destOrd="0" presId="urn:microsoft.com/office/officeart/2008/layout/IncreasingCircleProcess"/>
    <dgm:cxn modelId="{24F22812-DE35-4A90-912B-3AAF8C958269}" type="presParOf" srcId="{D97FF666-FFE2-4650-A895-274C6F259D4F}" destId="{7294EC2C-D1DE-416C-859A-84A74009C462}" srcOrd="0" destOrd="0" presId="urn:microsoft.com/office/officeart/2008/layout/IncreasingCircleProcess"/>
    <dgm:cxn modelId="{B2AF324F-0D3F-49C8-82A0-C446E7093016}" type="presParOf" srcId="{D97FF666-FFE2-4650-A895-274C6F259D4F}" destId="{278CCCB0-BFD7-42DA-A540-BC8E92E51759}" srcOrd="1" destOrd="0" presId="urn:microsoft.com/office/officeart/2008/layout/IncreasingCircleProcess"/>
    <dgm:cxn modelId="{0278E8E3-CD9D-4E0E-9D1D-AA3D0B8DA71A}" type="presParOf" srcId="{D97FF666-FFE2-4650-A895-274C6F259D4F}" destId="{29BE92C6-E0B9-4142-B58F-E97983DE26EB}" srcOrd="2" destOrd="0" presId="urn:microsoft.com/office/officeart/2008/layout/IncreasingCircleProcess"/>
    <dgm:cxn modelId="{8D50BE36-293E-47FF-ADFB-34DB02CDB7CA}" type="presParOf" srcId="{D97FF666-FFE2-4650-A895-274C6F259D4F}" destId="{3D10E1DC-C8CC-40C0-9C2D-C1CC6EFCE125}" srcOrd="3" destOrd="0" presId="urn:microsoft.com/office/officeart/2008/layout/IncreasingCircleProcess"/>
    <dgm:cxn modelId="{B811560E-7F06-4A97-9792-5F1C2F9A28C6}" type="presParOf" srcId="{F92CEAD8-5CA2-4D9F-9799-AEDC99EAF2B2}" destId="{647129D8-1445-4EDF-B407-1D76744F9639}" srcOrd="5" destOrd="0" presId="urn:microsoft.com/office/officeart/2008/layout/IncreasingCircleProcess"/>
    <dgm:cxn modelId="{12FD79F4-DEC0-4987-A561-AB61D52F4203}" type="presParOf" srcId="{F92CEAD8-5CA2-4D9F-9799-AEDC99EAF2B2}" destId="{A28DBD65-EBE7-4AEC-B83A-ED1B8149763F}" srcOrd="6" destOrd="0" presId="urn:microsoft.com/office/officeart/2008/layout/IncreasingCircleProcess"/>
    <dgm:cxn modelId="{D91630D3-A805-4EB8-B43D-40A408A1EE31}" type="presParOf" srcId="{A28DBD65-EBE7-4AEC-B83A-ED1B8149763F}" destId="{12989563-6751-47F9-B04B-5A4E5B4963A7}" srcOrd="0" destOrd="0" presId="urn:microsoft.com/office/officeart/2008/layout/IncreasingCircleProcess"/>
    <dgm:cxn modelId="{E2CA7381-EA3C-416B-90E7-B82CB95DDD10}" type="presParOf" srcId="{A28DBD65-EBE7-4AEC-B83A-ED1B8149763F}" destId="{CF325542-2A46-4E43-A5FF-BD28A8044310}" srcOrd="1" destOrd="0" presId="urn:microsoft.com/office/officeart/2008/layout/IncreasingCircleProcess"/>
    <dgm:cxn modelId="{371878CF-EC5C-443A-AE3D-700AA69AEC01}" type="presParOf" srcId="{A28DBD65-EBE7-4AEC-B83A-ED1B8149763F}" destId="{53FA0D82-692D-418C-98A4-568196A44B41}" srcOrd="2" destOrd="0" presId="urn:microsoft.com/office/officeart/2008/layout/IncreasingCircleProcess"/>
    <dgm:cxn modelId="{EC748C5D-B109-44B5-9FA5-8F12DEE9AD80}" type="presParOf" srcId="{A28DBD65-EBE7-4AEC-B83A-ED1B8149763F}" destId="{16EA2063-5A5B-4958-A0C3-6BADA805D671}" srcOrd="3" destOrd="0" presId="urn:microsoft.com/office/officeart/2008/layout/IncreasingCircleProcess"/>
    <dgm:cxn modelId="{D90F59FB-6577-4A9E-B85C-3F0A57147D05}" type="presParOf" srcId="{F92CEAD8-5CA2-4D9F-9799-AEDC99EAF2B2}" destId="{8271180D-114C-4373-AA0E-9AB3BF1ED6AD}" srcOrd="7" destOrd="0" presId="urn:microsoft.com/office/officeart/2008/layout/IncreasingCircleProcess"/>
    <dgm:cxn modelId="{7F9534CE-4EF9-4676-9991-AEA466AD1BE0}" type="presParOf" srcId="{F92CEAD8-5CA2-4D9F-9799-AEDC99EAF2B2}" destId="{581756DC-D360-470A-8F55-B49F8F8F4BB3}" srcOrd="8" destOrd="0" presId="urn:microsoft.com/office/officeart/2008/layout/IncreasingCircleProcess"/>
    <dgm:cxn modelId="{32A2D97B-9ECF-4E22-940B-ED2037CDAEFB}" type="presParOf" srcId="{581756DC-D360-470A-8F55-B49F8F8F4BB3}" destId="{04FB7C7B-4C3B-416C-B0F9-5BB2E8FD7033}" srcOrd="0" destOrd="0" presId="urn:microsoft.com/office/officeart/2008/layout/IncreasingCircleProcess"/>
    <dgm:cxn modelId="{E547B44A-67BE-4874-A5A0-5892FA89AD0E}" type="presParOf" srcId="{581756DC-D360-470A-8F55-B49F8F8F4BB3}" destId="{F3F74F64-40EE-4999-BC76-7706DD0178C2}" srcOrd="1" destOrd="0" presId="urn:microsoft.com/office/officeart/2008/layout/IncreasingCircleProcess"/>
    <dgm:cxn modelId="{EEB5CC3F-D3D0-458F-A628-702247E16154}" type="presParOf" srcId="{581756DC-D360-470A-8F55-B49F8F8F4BB3}" destId="{02315FDE-D192-4268-B840-DF1AE3421AD6}" srcOrd="2" destOrd="0" presId="urn:microsoft.com/office/officeart/2008/layout/IncreasingCircleProcess"/>
    <dgm:cxn modelId="{D07EE639-4637-48C9-8D76-BD2378A32201}" type="presParOf" srcId="{581756DC-D360-470A-8F55-B49F8F8F4BB3}" destId="{3C5101B7-86C0-4A78-BA09-B0366F185D10}" srcOrd="3" destOrd="0" presId="urn:microsoft.com/office/officeart/2008/layout/IncreasingCircleProcess"/>
    <dgm:cxn modelId="{2C051D39-4F2C-410D-A6CD-6CFF0F73BA5A}" type="presParOf" srcId="{F92CEAD8-5CA2-4D9F-9799-AEDC99EAF2B2}" destId="{96BEEF47-7D02-461A-B145-3191961FCD9A}" srcOrd="9" destOrd="0" presId="urn:microsoft.com/office/officeart/2008/layout/IncreasingCircleProcess"/>
    <dgm:cxn modelId="{F237AA7A-ECDC-4284-8A05-3F4AE015BE56}" type="presParOf" srcId="{F92CEAD8-5CA2-4D9F-9799-AEDC99EAF2B2}" destId="{3B65EDFA-6566-4CF4-94C8-ACF837324583}" srcOrd="10" destOrd="0" presId="urn:microsoft.com/office/officeart/2008/layout/IncreasingCircleProcess"/>
    <dgm:cxn modelId="{7F27019E-14EF-4973-9A29-6ABB54D2244A}" type="presParOf" srcId="{3B65EDFA-6566-4CF4-94C8-ACF837324583}" destId="{C94025F5-FFB4-43AB-A99F-FB8032A8466B}" srcOrd="0" destOrd="0" presId="urn:microsoft.com/office/officeart/2008/layout/IncreasingCircleProcess"/>
    <dgm:cxn modelId="{265566BE-2639-4629-B4C9-7D8E6E08597C}" type="presParOf" srcId="{3B65EDFA-6566-4CF4-94C8-ACF837324583}" destId="{2BF38D5C-A941-4EAD-A783-F002F3985D98}" srcOrd="1" destOrd="0" presId="urn:microsoft.com/office/officeart/2008/layout/IncreasingCircleProcess"/>
    <dgm:cxn modelId="{72A1D000-B56B-4734-8FED-5C7B09662C8D}" type="presParOf" srcId="{3B65EDFA-6566-4CF4-94C8-ACF837324583}" destId="{054CBE5B-CEFB-4B9A-BE50-B1FF96282EF6}" srcOrd="2" destOrd="0" presId="urn:microsoft.com/office/officeart/2008/layout/IncreasingCircleProcess"/>
    <dgm:cxn modelId="{224209C5-FB95-4BEB-880C-AE9D1FBB60FF}" type="presParOf" srcId="{3B65EDFA-6566-4CF4-94C8-ACF837324583}" destId="{2D4F826D-CD99-44B4-8292-E68CE1681C35}" srcOrd="3" destOrd="0" presId="urn:microsoft.com/office/officeart/2008/layout/IncreasingCircle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 qsCatId="simple" csTypeId="urn:microsoft.com/office/officeart/2005/8/colors/accent1_2" csCatId="accent1" phldr="1"/>
      <dgm:spPr/>
    </dgm:pt>
    <dgm:pt modelId="{3D72C320-730B-4531-85CE-AF08B50514CF}">
      <dgm:prSet/>
      <dgm:spPr/>
      <dgm:t>
        <a:bodyPr/>
        <a:lstStyle/>
        <a:p>
          <a:r>
            <a:rPr lang="en-US">
              <a:solidFill>
                <a:srgbClr val="6600FF"/>
              </a:solidFill>
              <a:latin typeface="Twinkl" pitchFamily="2" charset="0"/>
            </a:rPr>
            <a:t>SCODAS</a:t>
          </a:r>
          <a:endParaRPr lang="en-US" dirty="0">
            <a:solidFill>
              <a:srgbClr val="6600FF"/>
            </a:solidFill>
            <a:latin typeface="Twinkl" pitchFamily="2" charset="0"/>
          </a:endParaRPr>
        </a:p>
      </dgm:t>
    </dgm:pt>
    <dgm:pt modelId="{E7817C33-23C3-47A2-8DA0-6D5161DA54B1}" type="sibTrans" cxnId="{599CBF86-7164-476C-ADD3-B43456C0EA34}">
      <dgm:prSet/>
      <dgm:spPr/>
      <dgm:t>
        <a:bodyPr/>
        <a:lstStyle/>
        <a:p>
          <a:endParaRPr lang="en-US">
            <a:solidFill>
              <a:srgbClr val="6600FF"/>
            </a:solidFill>
          </a:endParaRPr>
        </a:p>
      </dgm:t>
    </dgm:pt>
    <dgm:pt modelId="{79B32041-B023-4823-AE1E-E85737B55918}" type="parTrans" cxnId="{599CBF86-7164-476C-ADD3-B43456C0EA34}">
      <dgm:prSet/>
      <dgm:spPr/>
      <dgm:t>
        <a:bodyPr/>
        <a:lstStyle/>
        <a:p>
          <a:endParaRPr lang="en-US">
            <a:solidFill>
              <a:srgbClr val="6600FF"/>
            </a:solidFill>
          </a:endParaRPr>
        </a:p>
      </dgm:t>
    </dgm:pt>
    <dgm:pt modelId="{DD333A4F-5D3A-442C-957C-096F6215186A}">
      <dgm:prSet/>
      <dgm:spPr/>
      <dgm:t>
        <a:bodyPr/>
        <a:lstStyle/>
        <a:p>
          <a:r>
            <a:rPr lang="en-GB" dirty="0">
              <a:solidFill>
                <a:srgbClr val="6600FF"/>
              </a:solidFill>
              <a:latin typeface="Twinkl" pitchFamily="2" charset="0"/>
            </a:rPr>
            <a:t>Social Communication Disorders Assessment Service</a:t>
          </a:r>
        </a:p>
      </dgm:t>
    </dgm:pt>
    <dgm:pt modelId="{E882B0D4-7901-479D-BACA-57FCE185A826}" type="parTrans" cxnId="{B1A7560D-9B1A-4F7A-8ED7-5F1C63F06449}">
      <dgm:prSet/>
      <dgm:spPr/>
      <dgm:t>
        <a:bodyPr/>
        <a:lstStyle/>
        <a:p>
          <a:endParaRPr lang="en-US">
            <a:solidFill>
              <a:srgbClr val="6600FF"/>
            </a:solidFill>
          </a:endParaRPr>
        </a:p>
      </dgm:t>
    </dgm:pt>
    <dgm:pt modelId="{1556D7C1-4F12-439B-9387-2367AB0ECA11}" type="sibTrans" cxnId="{B1A7560D-9B1A-4F7A-8ED7-5F1C63F06449}">
      <dgm:prSet/>
      <dgm:spPr/>
      <dgm:t>
        <a:bodyPr/>
        <a:lstStyle/>
        <a:p>
          <a:endParaRPr lang="en-US">
            <a:solidFill>
              <a:srgbClr val="6600FF"/>
            </a:solidFill>
          </a:endParaRPr>
        </a:p>
      </dgm:t>
    </dgm:pt>
    <dgm:pt modelId="{2EFF5D74-5C6B-4E06-98AB-745891BAA765}">
      <dgm:prSet/>
      <dgm:spPr/>
      <dgm:t>
        <a:bodyPr/>
        <a:lstStyle/>
        <a:p>
          <a:r>
            <a:rPr lang="en-US">
              <a:solidFill>
                <a:srgbClr val="6600FF"/>
              </a:solidFill>
              <a:latin typeface="Twinkl" pitchFamily="2" charset="0"/>
            </a:rPr>
            <a:t>SENCO</a:t>
          </a:r>
          <a:endParaRPr lang="en-GB">
            <a:solidFill>
              <a:srgbClr val="6600FF"/>
            </a:solidFill>
            <a:latin typeface="Twinkl" pitchFamily="2" charset="0"/>
          </a:endParaRPr>
        </a:p>
      </dgm:t>
    </dgm:pt>
    <dgm:pt modelId="{B4683E8E-BEAD-4D4B-887B-01D5C6923211}" type="parTrans" cxnId="{CD0A07B3-9092-443B-BCBF-EDD60FB8A701}">
      <dgm:prSet/>
      <dgm:spPr/>
      <dgm:t>
        <a:bodyPr/>
        <a:lstStyle/>
        <a:p>
          <a:endParaRPr lang="en-US">
            <a:solidFill>
              <a:srgbClr val="6600FF"/>
            </a:solidFill>
          </a:endParaRPr>
        </a:p>
      </dgm:t>
    </dgm:pt>
    <dgm:pt modelId="{DBA54320-E4F8-4663-9FDF-619824E6A2FA}" type="sibTrans" cxnId="{CD0A07B3-9092-443B-BCBF-EDD60FB8A701}">
      <dgm:prSet/>
      <dgm:spPr/>
      <dgm:t>
        <a:bodyPr/>
        <a:lstStyle/>
        <a:p>
          <a:endParaRPr lang="en-US">
            <a:solidFill>
              <a:srgbClr val="6600FF"/>
            </a:solidFill>
          </a:endParaRPr>
        </a:p>
      </dgm:t>
    </dgm:pt>
    <dgm:pt modelId="{9EA3FA96-1FD1-4545-965B-2D9839CC83C5}">
      <dgm:prSet/>
      <dgm:spPr/>
      <dgm:t>
        <a:bodyPr/>
        <a:lstStyle/>
        <a:p>
          <a:r>
            <a:rPr lang="en-US" dirty="0">
              <a:solidFill>
                <a:srgbClr val="6600FF"/>
              </a:solidFill>
              <a:latin typeface="Twinkl" pitchFamily="2" charset="0"/>
            </a:rPr>
            <a:t>Special Educational Needs Coordinator</a:t>
          </a:r>
          <a:endParaRPr lang="en-GB" dirty="0">
            <a:solidFill>
              <a:srgbClr val="6600FF"/>
            </a:solidFill>
            <a:latin typeface="Twinkl" pitchFamily="2" charset="0"/>
          </a:endParaRPr>
        </a:p>
      </dgm:t>
    </dgm:pt>
    <dgm:pt modelId="{385DFA4D-1D93-4894-8588-ACCDF91BC1C5}" type="parTrans" cxnId="{4D10FC3F-9BA4-4A07-845E-3549A9C8852C}">
      <dgm:prSet/>
      <dgm:spPr/>
      <dgm:t>
        <a:bodyPr/>
        <a:lstStyle/>
        <a:p>
          <a:endParaRPr lang="en-US">
            <a:solidFill>
              <a:srgbClr val="6600FF"/>
            </a:solidFill>
          </a:endParaRPr>
        </a:p>
      </dgm:t>
    </dgm:pt>
    <dgm:pt modelId="{351F122E-10CE-4AE3-8943-25A262F60384}" type="sibTrans" cxnId="{4D10FC3F-9BA4-4A07-845E-3549A9C8852C}">
      <dgm:prSet/>
      <dgm:spPr/>
      <dgm:t>
        <a:bodyPr/>
        <a:lstStyle/>
        <a:p>
          <a:endParaRPr lang="en-US">
            <a:solidFill>
              <a:srgbClr val="6600FF"/>
            </a:solidFill>
          </a:endParaRPr>
        </a:p>
      </dgm:t>
    </dgm:pt>
    <dgm:pt modelId="{8A695185-4E00-4C23-88EB-D1AC3CEEAC68}">
      <dgm:prSet/>
      <dgm:spPr/>
      <dgm:t>
        <a:bodyPr/>
        <a:lstStyle/>
        <a:p>
          <a:r>
            <a:rPr lang="en-US">
              <a:solidFill>
                <a:srgbClr val="6600FF"/>
              </a:solidFill>
              <a:latin typeface="Twinkl" pitchFamily="2" charset="0"/>
            </a:rPr>
            <a:t>SEND</a:t>
          </a:r>
          <a:endParaRPr lang="en-GB">
            <a:solidFill>
              <a:srgbClr val="6600FF"/>
            </a:solidFill>
            <a:latin typeface="Twinkl" pitchFamily="2" charset="0"/>
          </a:endParaRPr>
        </a:p>
      </dgm:t>
    </dgm:pt>
    <dgm:pt modelId="{94AF6FDF-C5EE-436E-BC02-06795B9E905D}" type="parTrans" cxnId="{BFCA1A89-E936-4F35-8358-2805DB78CFB1}">
      <dgm:prSet/>
      <dgm:spPr/>
      <dgm:t>
        <a:bodyPr/>
        <a:lstStyle/>
        <a:p>
          <a:endParaRPr lang="en-US">
            <a:solidFill>
              <a:srgbClr val="6600FF"/>
            </a:solidFill>
          </a:endParaRPr>
        </a:p>
      </dgm:t>
    </dgm:pt>
    <dgm:pt modelId="{120F4FCB-D0FB-411D-8B04-85EC055EEB17}" type="sibTrans" cxnId="{BFCA1A89-E936-4F35-8358-2805DB78CFB1}">
      <dgm:prSet/>
      <dgm:spPr/>
      <dgm:t>
        <a:bodyPr/>
        <a:lstStyle/>
        <a:p>
          <a:endParaRPr lang="en-US">
            <a:solidFill>
              <a:srgbClr val="6600FF"/>
            </a:solidFill>
          </a:endParaRPr>
        </a:p>
      </dgm:t>
    </dgm:pt>
    <dgm:pt modelId="{8DC6C02F-4BFA-43A0-9DDB-923F383ECD69}">
      <dgm:prSet/>
      <dgm:spPr/>
      <dgm:t>
        <a:bodyPr/>
        <a:lstStyle/>
        <a:p>
          <a:r>
            <a:rPr lang="en-US">
              <a:solidFill>
                <a:srgbClr val="6600FF"/>
              </a:solidFill>
              <a:latin typeface="Twinkl" pitchFamily="2" charset="0"/>
            </a:rPr>
            <a:t>Special Educational Needs and Disabilities</a:t>
          </a:r>
          <a:endParaRPr lang="en-GB">
            <a:solidFill>
              <a:srgbClr val="6600FF"/>
            </a:solidFill>
            <a:latin typeface="Twinkl" pitchFamily="2" charset="0"/>
          </a:endParaRPr>
        </a:p>
      </dgm:t>
    </dgm:pt>
    <dgm:pt modelId="{8A1754D4-FC5D-48BB-B22A-253EA82CDBBE}" type="parTrans" cxnId="{BFC6046D-EF6F-4EA6-ABD2-E87B721670C8}">
      <dgm:prSet/>
      <dgm:spPr/>
      <dgm:t>
        <a:bodyPr/>
        <a:lstStyle/>
        <a:p>
          <a:endParaRPr lang="en-US">
            <a:solidFill>
              <a:srgbClr val="6600FF"/>
            </a:solidFill>
          </a:endParaRPr>
        </a:p>
      </dgm:t>
    </dgm:pt>
    <dgm:pt modelId="{F13B1E1E-BF80-4C97-B091-12F9ED035D61}" type="sibTrans" cxnId="{BFC6046D-EF6F-4EA6-ABD2-E87B721670C8}">
      <dgm:prSet/>
      <dgm:spPr/>
      <dgm:t>
        <a:bodyPr/>
        <a:lstStyle/>
        <a:p>
          <a:endParaRPr lang="en-US">
            <a:solidFill>
              <a:srgbClr val="6600FF"/>
            </a:solidFill>
          </a:endParaRPr>
        </a:p>
      </dgm:t>
    </dgm:pt>
    <dgm:pt modelId="{27BCE523-D1E6-4FBB-B937-8907EA43017D}">
      <dgm:prSet/>
      <dgm:spPr/>
      <dgm:t>
        <a:bodyPr/>
        <a:lstStyle/>
        <a:p>
          <a:r>
            <a:rPr lang="en-US">
              <a:solidFill>
                <a:srgbClr val="6600FF"/>
              </a:solidFill>
              <a:latin typeface="Twinkl" pitchFamily="2" charset="0"/>
            </a:rPr>
            <a:t>SENDIASS</a:t>
          </a:r>
          <a:endParaRPr lang="en-GB">
            <a:solidFill>
              <a:srgbClr val="6600FF"/>
            </a:solidFill>
            <a:latin typeface="Twinkl" pitchFamily="2" charset="0"/>
          </a:endParaRPr>
        </a:p>
      </dgm:t>
    </dgm:pt>
    <dgm:pt modelId="{444D32CE-6863-4F5C-BE39-FA4AA7ABDA60}" type="parTrans" cxnId="{72E07DE3-37E9-4158-8123-74DD1BCC7447}">
      <dgm:prSet/>
      <dgm:spPr/>
      <dgm:t>
        <a:bodyPr/>
        <a:lstStyle/>
        <a:p>
          <a:endParaRPr lang="en-US">
            <a:solidFill>
              <a:srgbClr val="6600FF"/>
            </a:solidFill>
          </a:endParaRPr>
        </a:p>
      </dgm:t>
    </dgm:pt>
    <dgm:pt modelId="{7EDA4D0D-8AB3-4B62-943A-FB799D282348}" type="sibTrans" cxnId="{72E07DE3-37E9-4158-8123-74DD1BCC7447}">
      <dgm:prSet/>
      <dgm:spPr/>
      <dgm:t>
        <a:bodyPr/>
        <a:lstStyle/>
        <a:p>
          <a:endParaRPr lang="en-US">
            <a:solidFill>
              <a:srgbClr val="6600FF"/>
            </a:solidFill>
          </a:endParaRPr>
        </a:p>
      </dgm:t>
    </dgm:pt>
    <dgm:pt modelId="{485CDE33-5678-4527-9EBA-8DEA8502321F}">
      <dgm:prSet/>
      <dgm:spPr/>
      <dgm:t>
        <a:bodyPr/>
        <a:lstStyle/>
        <a:p>
          <a:r>
            <a:rPr lang="en-US">
              <a:solidFill>
                <a:srgbClr val="6600FF"/>
              </a:solidFill>
              <a:latin typeface="Twinkl" pitchFamily="2" charset="0"/>
            </a:rPr>
            <a:t>Special Educational Needs Information and Advice Support Service</a:t>
          </a:r>
          <a:endParaRPr lang="en-GB">
            <a:solidFill>
              <a:srgbClr val="6600FF"/>
            </a:solidFill>
            <a:latin typeface="Twinkl" pitchFamily="2" charset="0"/>
          </a:endParaRPr>
        </a:p>
      </dgm:t>
    </dgm:pt>
    <dgm:pt modelId="{E74928C0-83F7-4969-A74C-7F62ECB4D228}" type="parTrans" cxnId="{F375C02F-FD05-4FEE-BD8B-70EA5FF664DE}">
      <dgm:prSet/>
      <dgm:spPr/>
      <dgm:t>
        <a:bodyPr/>
        <a:lstStyle/>
        <a:p>
          <a:endParaRPr lang="en-US">
            <a:solidFill>
              <a:srgbClr val="6600FF"/>
            </a:solidFill>
          </a:endParaRPr>
        </a:p>
      </dgm:t>
    </dgm:pt>
    <dgm:pt modelId="{FACBB175-CE37-4EB7-91DE-A1B3411850F1}" type="sibTrans" cxnId="{F375C02F-FD05-4FEE-BD8B-70EA5FF664DE}">
      <dgm:prSet/>
      <dgm:spPr/>
      <dgm:t>
        <a:bodyPr/>
        <a:lstStyle/>
        <a:p>
          <a:endParaRPr lang="en-US">
            <a:solidFill>
              <a:srgbClr val="6600FF"/>
            </a:solidFill>
          </a:endParaRPr>
        </a:p>
      </dgm:t>
    </dgm:pt>
    <dgm:pt modelId="{B6AFF8C9-7E0E-4D11-B920-099EDD4C69FB}">
      <dgm:prSet/>
      <dgm:spPr/>
      <dgm:t>
        <a:bodyPr/>
        <a:lstStyle/>
        <a:p>
          <a:r>
            <a:rPr lang="en-US">
              <a:solidFill>
                <a:srgbClr val="6600FF"/>
              </a:solidFill>
              <a:latin typeface="Twinkl" pitchFamily="2" charset="0"/>
            </a:rPr>
            <a:t>SpLD</a:t>
          </a:r>
          <a:endParaRPr lang="en-GB">
            <a:solidFill>
              <a:srgbClr val="6600FF"/>
            </a:solidFill>
            <a:latin typeface="Twinkl" pitchFamily="2" charset="0"/>
          </a:endParaRPr>
        </a:p>
      </dgm:t>
    </dgm:pt>
    <dgm:pt modelId="{3BCEFFBA-4900-43EE-A086-7D263B049954}" type="parTrans" cxnId="{9DB62080-321F-4871-8C9D-F29A274E83B6}">
      <dgm:prSet/>
      <dgm:spPr/>
      <dgm:t>
        <a:bodyPr/>
        <a:lstStyle/>
        <a:p>
          <a:endParaRPr lang="en-US">
            <a:solidFill>
              <a:srgbClr val="6600FF"/>
            </a:solidFill>
          </a:endParaRPr>
        </a:p>
      </dgm:t>
    </dgm:pt>
    <dgm:pt modelId="{195787BC-8BFC-4881-AB7B-E5BF3D4006BA}" type="sibTrans" cxnId="{9DB62080-321F-4871-8C9D-F29A274E83B6}">
      <dgm:prSet/>
      <dgm:spPr/>
      <dgm:t>
        <a:bodyPr/>
        <a:lstStyle/>
        <a:p>
          <a:endParaRPr lang="en-US">
            <a:solidFill>
              <a:srgbClr val="6600FF"/>
            </a:solidFill>
          </a:endParaRPr>
        </a:p>
      </dgm:t>
    </dgm:pt>
    <dgm:pt modelId="{96287C0C-165A-40DE-BCFD-A7DE5FCB6D9F}">
      <dgm:prSet/>
      <dgm:spPr/>
      <dgm:t>
        <a:bodyPr/>
        <a:lstStyle/>
        <a:p>
          <a:r>
            <a:rPr lang="en-US">
              <a:solidFill>
                <a:srgbClr val="6600FF"/>
              </a:solidFill>
              <a:latin typeface="Twinkl" pitchFamily="2" charset="0"/>
            </a:rPr>
            <a:t>Specific Learning Difficulty</a:t>
          </a:r>
          <a:endParaRPr lang="en-GB">
            <a:solidFill>
              <a:srgbClr val="6600FF"/>
            </a:solidFill>
            <a:latin typeface="Twinkl" pitchFamily="2" charset="0"/>
          </a:endParaRPr>
        </a:p>
      </dgm:t>
    </dgm:pt>
    <dgm:pt modelId="{65592E89-4A6B-4BA5-B1FD-80C683E1F7FF}" type="parTrans" cxnId="{203D5F27-C4DA-4AEB-8AB0-33D4DAA2522F}">
      <dgm:prSet/>
      <dgm:spPr/>
      <dgm:t>
        <a:bodyPr/>
        <a:lstStyle/>
        <a:p>
          <a:endParaRPr lang="en-US">
            <a:solidFill>
              <a:srgbClr val="6600FF"/>
            </a:solidFill>
          </a:endParaRPr>
        </a:p>
      </dgm:t>
    </dgm:pt>
    <dgm:pt modelId="{5856157D-83B1-45D8-9D51-59298130D088}" type="sibTrans" cxnId="{203D5F27-C4DA-4AEB-8AB0-33D4DAA2522F}">
      <dgm:prSet/>
      <dgm:spPr/>
      <dgm:t>
        <a:bodyPr/>
        <a:lstStyle/>
        <a:p>
          <a:endParaRPr lang="en-US">
            <a:solidFill>
              <a:srgbClr val="6600FF"/>
            </a:solidFill>
          </a:endParaRPr>
        </a:p>
      </dgm:t>
    </dgm:pt>
    <dgm:pt modelId="{4695E688-5810-4949-82DD-E4AA94F8426A}">
      <dgm:prSet/>
      <dgm:spPr/>
      <dgm:t>
        <a:bodyPr/>
        <a:lstStyle/>
        <a:p>
          <a:r>
            <a:rPr lang="en-US">
              <a:solidFill>
                <a:srgbClr val="6600FF"/>
              </a:solidFill>
              <a:latin typeface="Twinkl" pitchFamily="2" charset="0"/>
            </a:rPr>
            <a:t>VI</a:t>
          </a:r>
          <a:endParaRPr lang="en-GB">
            <a:solidFill>
              <a:srgbClr val="6600FF"/>
            </a:solidFill>
            <a:latin typeface="Twinkl" pitchFamily="2" charset="0"/>
          </a:endParaRPr>
        </a:p>
      </dgm:t>
    </dgm:pt>
    <dgm:pt modelId="{E498C965-E704-4B92-81BD-958D487798F2}" type="parTrans" cxnId="{D65D30AB-9D6E-41F8-A2E2-76B4678A7A52}">
      <dgm:prSet/>
      <dgm:spPr/>
      <dgm:t>
        <a:bodyPr/>
        <a:lstStyle/>
        <a:p>
          <a:endParaRPr lang="en-US">
            <a:solidFill>
              <a:srgbClr val="6600FF"/>
            </a:solidFill>
          </a:endParaRPr>
        </a:p>
      </dgm:t>
    </dgm:pt>
    <dgm:pt modelId="{7E18A650-6D28-4519-AA6E-93442D8E359D}" type="sibTrans" cxnId="{D65D30AB-9D6E-41F8-A2E2-76B4678A7A52}">
      <dgm:prSet/>
      <dgm:spPr/>
      <dgm:t>
        <a:bodyPr/>
        <a:lstStyle/>
        <a:p>
          <a:endParaRPr lang="en-US">
            <a:solidFill>
              <a:srgbClr val="6600FF"/>
            </a:solidFill>
          </a:endParaRPr>
        </a:p>
      </dgm:t>
    </dgm:pt>
    <dgm:pt modelId="{EEF41877-E288-41F7-968F-6E4A819E0FD3}">
      <dgm:prSet/>
      <dgm:spPr/>
      <dgm:t>
        <a:bodyPr/>
        <a:lstStyle/>
        <a:p>
          <a:r>
            <a:rPr lang="en-US" dirty="0">
              <a:solidFill>
                <a:srgbClr val="6600FF"/>
              </a:solidFill>
              <a:latin typeface="Twinkl" pitchFamily="2" charset="0"/>
            </a:rPr>
            <a:t>Visual Impairment</a:t>
          </a:r>
          <a:endParaRPr lang="en-GB" dirty="0">
            <a:solidFill>
              <a:srgbClr val="6600FF"/>
            </a:solidFill>
            <a:latin typeface="Twinkl" pitchFamily="2" charset="0"/>
          </a:endParaRPr>
        </a:p>
      </dgm:t>
    </dgm:pt>
    <dgm:pt modelId="{5D9BFC1D-35A9-449E-AF19-BC4C6FC6F9FB}" type="parTrans" cxnId="{BB0F3357-54F1-438E-8C30-A826F426F7A9}">
      <dgm:prSet/>
      <dgm:spPr/>
      <dgm:t>
        <a:bodyPr/>
        <a:lstStyle/>
        <a:p>
          <a:endParaRPr lang="en-US">
            <a:solidFill>
              <a:srgbClr val="6600FF"/>
            </a:solidFill>
          </a:endParaRPr>
        </a:p>
      </dgm:t>
    </dgm:pt>
    <dgm:pt modelId="{AC773DEC-31C4-4AB1-A792-F6D933C0C1DC}" type="sibTrans" cxnId="{BB0F3357-54F1-438E-8C30-A826F426F7A9}">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8A21D199-0EA1-405C-91BF-3802645A9850}" type="pres">
      <dgm:prSet presAssocID="{3D72C320-730B-4531-85CE-AF08B50514CF}" presName="composite" presStyleCnt="0"/>
      <dgm:spPr/>
    </dgm:pt>
    <dgm:pt modelId="{07C063D2-529C-48F8-BB0F-D1801E10BAD7}" type="pres">
      <dgm:prSet presAssocID="{3D72C320-730B-4531-85CE-AF08B50514CF}" presName="BackAccent" presStyleLbl="bgShp" presStyleIdx="0" presStyleCnt="6"/>
      <dgm:spPr>
        <a:blipFill rotWithShape="0">
          <a:blip xmlns:r="http://schemas.openxmlformats.org/officeDocument/2006/relationships" r:embed="rId1"/>
          <a:stretch>
            <a:fillRect/>
          </a:stretch>
        </a:blipFill>
      </dgm:spPr>
    </dgm:pt>
    <dgm:pt modelId="{21EB9102-8B07-4A22-B3BF-0AE05A10B832}" type="pres">
      <dgm:prSet presAssocID="{3D72C320-730B-4531-85CE-AF08B50514CF}" presName="Accent" presStyleLbl="alignNode1" presStyleIdx="0" presStyleCnt="6"/>
      <dgm:spPr/>
    </dgm:pt>
    <dgm:pt modelId="{D115ECF3-E4B1-4224-87CC-6064E0028949}" type="pres">
      <dgm:prSet presAssocID="{3D72C320-730B-4531-85CE-AF08B50514CF}" presName="Child" presStyleLbl="revTx" presStyleIdx="0" presStyleCnt="12">
        <dgm:presLayoutVars>
          <dgm:chMax val="0"/>
          <dgm:chPref val="0"/>
          <dgm:bulletEnabled val="1"/>
        </dgm:presLayoutVars>
      </dgm:prSet>
      <dgm:spPr/>
    </dgm:pt>
    <dgm:pt modelId="{A2737A36-BA70-4825-B43F-2C9C82A7A63F}" type="pres">
      <dgm:prSet presAssocID="{3D72C320-730B-4531-85CE-AF08B50514CF}" presName="Parent" presStyleLbl="revTx" presStyleIdx="1" presStyleCnt="12">
        <dgm:presLayoutVars>
          <dgm:chMax val="1"/>
          <dgm:chPref val="1"/>
          <dgm:bulletEnabled val="1"/>
        </dgm:presLayoutVars>
      </dgm:prSet>
      <dgm:spPr/>
    </dgm:pt>
    <dgm:pt modelId="{BDF30067-810F-442E-9B38-A12689B4BC40}" type="pres">
      <dgm:prSet presAssocID="{E7817C33-23C3-47A2-8DA0-6D5161DA54B1}" presName="sibTrans" presStyleCnt="0"/>
      <dgm:spPr/>
    </dgm:pt>
    <dgm:pt modelId="{A1A5A621-9A99-45B6-B3B4-67CBC3C4D277}" type="pres">
      <dgm:prSet presAssocID="{2EFF5D74-5C6B-4E06-98AB-745891BAA765}" presName="composite" presStyleCnt="0"/>
      <dgm:spPr/>
    </dgm:pt>
    <dgm:pt modelId="{FA55FE7E-F2E5-43C0-B6E3-97C5A0F3C454}" type="pres">
      <dgm:prSet presAssocID="{2EFF5D74-5C6B-4E06-98AB-745891BAA765}" presName="BackAccent" presStyleLbl="bgShp" presStyleIdx="1" presStyleCnt="6"/>
      <dgm:spPr/>
    </dgm:pt>
    <dgm:pt modelId="{0050E7CC-7653-4DF0-AE14-1BED94A15C23}" type="pres">
      <dgm:prSet presAssocID="{2EFF5D74-5C6B-4E06-98AB-745891BAA765}" presName="Accent" presStyleLbl="alignNode1" presStyleIdx="1" presStyleCnt="6"/>
      <dgm:spPr/>
    </dgm:pt>
    <dgm:pt modelId="{BFDC5210-A353-4158-A3A3-6EB766E51410}" type="pres">
      <dgm:prSet presAssocID="{2EFF5D74-5C6B-4E06-98AB-745891BAA765}" presName="Child" presStyleLbl="revTx" presStyleIdx="2" presStyleCnt="12">
        <dgm:presLayoutVars>
          <dgm:chMax val="0"/>
          <dgm:chPref val="0"/>
          <dgm:bulletEnabled val="1"/>
        </dgm:presLayoutVars>
      </dgm:prSet>
      <dgm:spPr/>
    </dgm:pt>
    <dgm:pt modelId="{A2D81AEF-C13D-423E-818D-589EB4706875}" type="pres">
      <dgm:prSet presAssocID="{2EFF5D74-5C6B-4E06-98AB-745891BAA765}" presName="Parent" presStyleLbl="revTx" presStyleIdx="3" presStyleCnt="12">
        <dgm:presLayoutVars>
          <dgm:chMax val="1"/>
          <dgm:chPref val="1"/>
          <dgm:bulletEnabled val="1"/>
        </dgm:presLayoutVars>
      </dgm:prSet>
      <dgm:spPr/>
    </dgm:pt>
    <dgm:pt modelId="{6B899687-F486-4356-A549-5CF93B994584}" type="pres">
      <dgm:prSet presAssocID="{DBA54320-E4F8-4663-9FDF-619824E6A2FA}" presName="sibTrans" presStyleCnt="0"/>
      <dgm:spPr/>
    </dgm:pt>
    <dgm:pt modelId="{B9142978-BE60-47E5-9AEC-76316BE02C95}" type="pres">
      <dgm:prSet presAssocID="{8A695185-4E00-4C23-88EB-D1AC3CEEAC68}" presName="composite" presStyleCnt="0"/>
      <dgm:spPr/>
    </dgm:pt>
    <dgm:pt modelId="{4181C18B-9100-426A-BD27-0ACBA7040914}" type="pres">
      <dgm:prSet presAssocID="{8A695185-4E00-4C23-88EB-D1AC3CEEAC68}" presName="BackAccent" presStyleLbl="bgShp" presStyleIdx="2" presStyleCnt="6"/>
      <dgm:spPr/>
    </dgm:pt>
    <dgm:pt modelId="{143CE25C-E852-41AE-B061-52AB4408B5FC}" type="pres">
      <dgm:prSet presAssocID="{8A695185-4E00-4C23-88EB-D1AC3CEEAC68}" presName="Accent" presStyleLbl="alignNode1" presStyleIdx="2" presStyleCnt="6"/>
      <dgm:spPr/>
    </dgm:pt>
    <dgm:pt modelId="{929945C2-BC9C-44A7-ABC9-571208E5947E}" type="pres">
      <dgm:prSet presAssocID="{8A695185-4E00-4C23-88EB-D1AC3CEEAC68}" presName="Child" presStyleLbl="revTx" presStyleIdx="4" presStyleCnt="12">
        <dgm:presLayoutVars>
          <dgm:chMax val="0"/>
          <dgm:chPref val="0"/>
          <dgm:bulletEnabled val="1"/>
        </dgm:presLayoutVars>
      </dgm:prSet>
      <dgm:spPr/>
    </dgm:pt>
    <dgm:pt modelId="{51104C49-EBF6-4E5E-935C-6C536745A15E}" type="pres">
      <dgm:prSet presAssocID="{8A695185-4E00-4C23-88EB-D1AC3CEEAC68}" presName="Parent" presStyleLbl="revTx" presStyleIdx="5" presStyleCnt="12">
        <dgm:presLayoutVars>
          <dgm:chMax val="1"/>
          <dgm:chPref val="1"/>
          <dgm:bulletEnabled val="1"/>
        </dgm:presLayoutVars>
      </dgm:prSet>
      <dgm:spPr/>
    </dgm:pt>
    <dgm:pt modelId="{EF98FB50-B4D2-4016-8BB7-9F80AB1FB3BF}" type="pres">
      <dgm:prSet presAssocID="{120F4FCB-D0FB-411D-8B04-85EC055EEB17}" presName="sibTrans" presStyleCnt="0"/>
      <dgm:spPr/>
    </dgm:pt>
    <dgm:pt modelId="{0C24A1F8-4F4F-4E61-A7EA-AEF2478D73DE}" type="pres">
      <dgm:prSet presAssocID="{27BCE523-D1E6-4FBB-B937-8907EA43017D}" presName="composite" presStyleCnt="0"/>
      <dgm:spPr/>
    </dgm:pt>
    <dgm:pt modelId="{72B26138-C3F1-4F7C-87BF-1725AB68A131}" type="pres">
      <dgm:prSet presAssocID="{27BCE523-D1E6-4FBB-B937-8907EA43017D}" presName="BackAccent" presStyleLbl="bgShp" presStyleIdx="3" presStyleCnt="6"/>
      <dgm:spPr/>
    </dgm:pt>
    <dgm:pt modelId="{4AD64499-F609-4CCF-9DC1-68A74B47F720}" type="pres">
      <dgm:prSet presAssocID="{27BCE523-D1E6-4FBB-B937-8907EA43017D}" presName="Accent" presStyleLbl="alignNode1" presStyleIdx="3" presStyleCnt="6"/>
      <dgm:spPr/>
    </dgm:pt>
    <dgm:pt modelId="{FE021A3C-B50A-45E6-8915-871A701AB78A}" type="pres">
      <dgm:prSet presAssocID="{27BCE523-D1E6-4FBB-B937-8907EA43017D}" presName="Child" presStyleLbl="revTx" presStyleIdx="6" presStyleCnt="12">
        <dgm:presLayoutVars>
          <dgm:chMax val="0"/>
          <dgm:chPref val="0"/>
          <dgm:bulletEnabled val="1"/>
        </dgm:presLayoutVars>
      </dgm:prSet>
      <dgm:spPr/>
    </dgm:pt>
    <dgm:pt modelId="{C0FAC616-A159-4436-9EF7-F84208C6A810}" type="pres">
      <dgm:prSet presAssocID="{27BCE523-D1E6-4FBB-B937-8907EA43017D}" presName="Parent" presStyleLbl="revTx" presStyleIdx="7" presStyleCnt="12">
        <dgm:presLayoutVars>
          <dgm:chMax val="1"/>
          <dgm:chPref val="1"/>
          <dgm:bulletEnabled val="1"/>
        </dgm:presLayoutVars>
      </dgm:prSet>
      <dgm:spPr/>
    </dgm:pt>
    <dgm:pt modelId="{AC7FB038-C182-44AA-9FA3-694C623359F6}" type="pres">
      <dgm:prSet presAssocID="{7EDA4D0D-8AB3-4B62-943A-FB799D282348}" presName="sibTrans" presStyleCnt="0"/>
      <dgm:spPr/>
    </dgm:pt>
    <dgm:pt modelId="{97CCDB46-036C-4F7E-92D4-B5F2480632B4}" type="pres">
      <dgm:prSet presAssocID="{B6AFF8C9-7E0E-4D11-B920-099EDD4C69FB}" presName="composite" presStyleCnt="0"/>
      <dgm:spPr/>
    </dgm:pt>
    <dgm:pt modelId="{FD2A878A-83AF-463C-A778-1D39444D022A}" type="pres">
      <dgm:prSet presAssocID="{B6AFF8C9-7E0E-4D11-B920-099EDD4C69FB}" presName="BackAccent" presStyleLbl="bgShp" presStyleIdx="4" presStyleCnt="6"/>
      <dgm:spPr/>
    </dgm:pt>
    <dgm:pt modelId="{788531A6-4A63-42D9-B1EA-3A627DF10739}" type="pres">
      <dgm:prSet presAssocID="{B6AFF8C9-7E0E-4D11-B920-099EDD4C69FB}" presName="Accent" presStyleLbl="alignNode1" presStyleIdx="4" presStyleCnt="6"/>
      <dgm:spPr/>
    </dgm:pt>
    <dgm:pt modelId="{6C332935-E433-46E1-ACBC-A4675273F5DD}" type="pres">
      <dgm:prSet presAssocID="{B6AFF8C9-7E0E-4D11-B920-099EDD4C69FB}" presName="Child" presStyleLbl="revTx" presStyleIdx="8" presStyleCnt="12">
        <dgm:presLayoutVars>
          <dgm:chMax val="0"/>
          <dgm:chPref val="0"/>
          <dgm:bulletEnabled val="1"/>
        </dgm:presLayoutVars>
      </dgm:prSet>
      <dgm:spPr/>
    </dgm:pt>
    <dgm:pt modelId="{64F08C49-DAC5-4118-980C-F448FD5FB69B}" type="pres">
      <dgm:prSet presAssocID="{B6AFF8C9-7E0E-4D11-B920-099EDD4C69FB}" presName="Parent" presStyleLbl="revTx" presStyleIdx="9" presStyleCnt="12">
        <dgm:presLayoutVars>
          <dgm:chMax val="1"/>
          <dgm:chPref val="1"/>
          <dgm:bulletEnabled val="1"/>
        </dgm:presLayoutVars>
      </dgm:prSet>
      <dgm:spPr/>
    </dgm:pt>
    <dgm:pt modelId="{40DFD3C3-19BD-4D88-80E6-A2019CB9DDE8}" type="pres">
      <dgm:prSet presAssocID="{195787BC-8BFC-4881-AB7B-E5BF3D4006BA}" presName="sibTrans" presStyleCnt="0"/>
      <dgm:spPr/>
    </dgm:pt>
    <dgm:pt modelId="{0E95292A-4230-4B70-A06E-784D874168DC}" type="pres">
      <dgm:prSet presAssocID="{4695E688-5810-4949-82DD-E4AA94F8426A}" presName="composite" presStyleCnt="0"/>
      <dgm:spPr/>
    </dgm:pt>
    <dgm:pt modelId="{C8BB0306-1EFD-4A9D-A5B9-1EA3510481CE}" type="pres">
      <dgm:prSet presAssocID="{4695E688-5810-4949-82DD-E4AA94F8426A}" presName="BackAccent" presStyleLbl="bgShp" presStyleIdx="5" presStyleCnt="6"/>
      <dgm:spPr/>
    </dgm:pt>
    <dgm:pt modelId="{51FB199E-40E5-462C-954B-2E348CFD7F66}" type="pres">
      <dgm:prSet presAssocID="{4695E688-5810-4949-82DD-E4AA94F8426A}" presName="Accent" presStyleLbl="alignNode1" presStyleIdx="5" presStyleCnt="6"/>
      <dgm:spPr/>
    </dgm:pt>
    <dgm:pt modelId="{8DD4C66C-168C-4901-91F2-02B387A9AF84}" type="pres">
      <dgm:prSet presAssocID="{4695E688-5810-4949-82DD-E4AA94F8426A}" presName="Child" presStyleLbl="revTx" presStyleIdx="10" presStyleCnt="12">
        <dgm:presLayoutVars>
          <dgm:chMax val="0"/>
          <dgm:chPref val="0"/>
          <dgm:bulletEnabled val="1"/>
        </dgm:presLayoutVars>
      </dgm:prSet>
      <dgm:spPr/>
    </dgm:pt>
    <dgm:pt modelId="{64966B2C-FB5E-41B9-9A71-3A36166BB724}" type="pres">
      <dgm:prSet presAssocID="{4695E688-5810-4949-82DD-E4AA94F8426A}" presName="Parent" presStyleLbl="revTx" presStyleIdx="11" presStyleCnt="12">
        <dgm:presLayoutVars>
          <dgm:chMax val="1"/>
          <dgm:chPref val="1"/>
          <dgm:bulletEnabled val="1"/>
        </dgm:presLayoutVars>
      </dgm:prSet>
      <dgm:spPr/>
    </dgm:pt>
  </dgm:ptLst>
  <dgm:cxnLst>
    <dgm:cxn modelId="{A4957609-6852-4E3E-B424-C694C4649DE8}" type="presOf" srcId="{8A695185-4E00-4C23-88EB-D1AC3CEEAC68}" destId="{51104C49-EBF6-4E5E-935C-6C536745A15E}" srcOrd="0" destOrd="0" presId="urn:microsoft.com/office/officeart/2008/layout/IncreasingCircleProcess"/>
    <dgm:cxn modelId="{B1A7560D-9B1A-4F7A-8ED7-5F1C63F06449}" srcId="{3D72C320-730B-4531-85CE-AF08B50514CF}" destId="{DD333A4F-5D3A-442C-957C-096F6215186A}" srcOrd="0" destOrd="0" parTransId="{E882B0D4-7901-479D-BACA-57FCE185A826}" sibTransId="{1556D7C1-4F12-439B-9387-2367AB0ECA11}"/>
    <dgm:cxn modelId="{203D5F27-C4DA-4AEB-8AB0-33D4DAA2522F}" srcId="{B6AFF8C9-7E0E-4D11-B920-099EDD4C69FB}" destId="{96287C0C-165A-40DE-BCFD-A7DE5FCB6D9F}" srcOrd="0" destOrd="0" parTransId="{65592E89-4A6B-4BA5-B1FD-80C683E1F7FF}" sibTransId="{5856157D-83B1-45D8-9D51-59298130D088}"/>
    <dgm:cxn modelId="{F375C02F-FD05-4FEE-BD8B-70EA5FF664DE}" srcId="{27BCE523-D1E6-4FBB-B937-8907EA43017D}" destId="{485CDE33-5678-4527-9EBA-8DEA8502321F}" srcOrd="0" destOrd="0" parTransId="{E74928C0-83F7-4969-A74C-7F62ECB4D228}" sibTransId="{FACBB175-CE37-4EB7-91DE-A1B3411850F1}"/>
    <dgm:cxn modelId="{D1C03337-7624-4BBB-ADD9-532131532F8E}" type="presOf" srcId="{4695E688-5810-4949-82DD-E4AA94F8426A}" destId="{64966B2C-FB5E-41B9-9A71-3A36166BB724}" srcOrd="0" destOrd="0" presId="urn:microsoft.com/office/officeart/2008/layout/IncreasingCircleProcess"/>
    <dgm:cxn modelId="{4D10FC3F-9BA4-4A07-845E-3549A9C8852C}" srcId="{2EFF5D74-5C6B-4E06-98AB-745891BAA765}" destId="{9EA3FA96-1FD1-4545-965B-2D9839CC83C5}" srcOrd="0" destOrd="0" parTransId="{385DFA4D-1D93-4894-8588-ACCDF91BC1C5}" sibTransId="{351F122E-10CE-4AE3-8943-25A262F60384}"/>
    <dgm:cxn modelId="{5D00AF68-D98D-4F38-88F2-73A434C9C4DB}" type="presOf" srcId="{9EA3FA96-1FD1-4545-965B-2D9839CC83C5}" destId="{BFDC5210-A353-4158-A3A3-6EB766E51410}" srcOrd="0" destOrd="0" presId="urn:microsoft.com/office/officeart/2008/layout/IncreasingCircleProcess"/>
    <dgm:cxn modelId="{BFC6046D-EF6F-4EA6-ABD2-E87B721670C8}" srcId="{8A695185-4E00-4C23-88EB-D1AC3CEEAC68}" destId="{8DC6C02F-4BFA-43A0-9DDB-923F383ECD69}" srcOrd="0" destOrd="0" parTransId="{8A1754D4-FC5D-48BB-B22A-253EA82CDBBE}" sibTransId="{F13B1E1E-BF80-4C97-B091-12F9ED035D61}"/>
    <dgm:cxn modelId="{6E6D0B6D-AA3D-4350-ADA4-7C0D4CCCB63B}" type="presOf" srcId="{EEF41877-E288-41F7-968F-6E4A819E0FD3}" destId="{8DD4C66C-168C-4901-91F2-02B387A9AF84}" srcOrd="0" destOrd="0" presId="urn:microsoft.com/office/officeart/2008/layout/IncreasingCircleProcess"/>
    <dgm:cxn modelId="{6AEC1352-05F5-42CE-9C57-2FB2618993D6}" type="presOf" srcId="{96287C0C-165A-40DE-BCFD-A7DE5FCB6D9F}" destId="{6C332935-E433-46E1-ACBC-A4675273F5DD}" srcOrd="0" destOrd="0" presId="urn:microsoft.com/office/officeart/2008/layout/IncreasingCircleProcess"/>
    <dgm:cxn modelId="{BB0F3357-54F1-438E-8C30-A826F426F7A9}" srcId="{4695E688-5810-4949-82DD-E4AA94F8426A}" destId="{EEF41877-E288-41F7-968F-6E4A819E0FD3}" srcOrd="0" destOrd="0" parTransId="{5D9BFC1D-35A9-449E-AF19-BC4C6FC6F9FB}" sibTransId="{AC773DEC-31C4-4AB1-A792-F6D933C0C1DC}"/>
    <dgm:cxn modelId="{56E01C7A-1C97-416F-9F0D-F093EE8BA532}" type="presOf" srcId="{3D72C320-730B-4531-85CE-AF08B50514CF}" destId="{A2737A36-BA70-4825-B43F-2C9C82A7A63F}" srcOrd="0" destOrd="0" presId="urn:microsoft.com/office/officeart/2008/layout/IncreasingCircleProcess"/>
    <dgm:cxn modelId="{9DB62080-321F-4871-8C9D-F29A274E83B6}" srcId="{FBD40E77-258E-4FC1-8DCE-5B19F10C2440}" destId="{B6AFF8C9-7E0E-4D11-B920-099EDD4C69FB}" srcOrd="4" destOrd="0" parTransId="{3BCEFFBA-4900-43EE-A086-7D263B049954}" sibTransId="{195787BC-8BFC-4881-AB7B-E5BF3D4006BA}"/>
    <dgm:cxn modelId="{072C5D85-7B45-4439-B105-98592F8210E9}" type="presOf" srcId="{8DC6C02F-4BFA-43A0-9DDB-923F383ECD69}" destId="{929945C2-BC9C-44A7-ABC9-571208E5947E}" srcOrd="0" destOrd="0" presId="urn:microsoft.com/office/officeart/2008/layout/IncreasingCircleProcess"/>
    <dgm:cxn modelId="{599CBF86-7164-476C-ADD3-B43456C0EA34}" srcId="{FBD40E77-258E-4FC1-8DCE-5B19F10C2440}" destId="{3D72C320-730B-4531-85CE-AF08B50514CF}" srcOrd="0" destOrd="0" parTransId="{79B32041-B023-4823-AE1E-E85737B55918}" sibTransId="{E7817C33-23C3-47A2-8DA0-6D5161DA54B1}"/>
    <dgm:cxn modelId="{BFCA1A89-E936-4F35-8358-2805DB78CFB1}" srcId="{FBD40E77-258E-4FC1-8DCE-5B19F10C2440}" destId="{8A695185-4E00-4C23-88EB-D1AC3CEEAC68}" srcOrd="2" destOrd="0" parTransId="{94AF6FDF-C5EE-436E-BC02-06795B9E905D}" sibTransId="{120F4FCB-D0FB-411D-8B04-85EC055EEB17}"/>
    <dgm:cxn modelId="{D4AB2A8B-77D8-4293-B88C-22CF7DF13CCA}" type="presOf" srcId="{B6AFF8C9-7E0E-4D11-B920-099EDD4C69FB}" destId="{64F08C49-DAC5-4118-980C-F448FD5FB69B}" srcOrd="0" destOrd="0" presId="urn:microsoft.com/office/officeart/2008/layout/IncreasingCircleProcess"/>
    <dgm:cxn modelId="{49667F8C-9958-4E17-BE2F-043C1D6551F9}" type="presOf" srcId="{FBD40E77-258E-4FC1-8DCE-5B19F10C2440}" destId="{F92CEAD8-5CA2-4D9F-9799-AEDC99EAF2B2}" srcOrd="0" destOrd="0" presId="urn:microsoft.com/office/officeart/2008/layout/IncreasingCircleProcess"/>
    <dgm:cxn modelId="{98AEC897-368C-42D6-B022-694726D85899}" type="presOf" srcId="{2EFF5D74-5C6B-4E06-98AB-745891BAA765}" destId="{A2D81AEF-C13D-423E-818D-589EB4706875}" srcOrd="0" destOrd="0" presId="urn:microsoft.com/office/officeart/2008/layout/IncreasingCircleProcess"/>
    <dgm:cxn modelId="{D65D30AB-9D6E-41F8-A2E2-76B4678A7A52}" srcId="{FBD40E77-258E-4FC1-8DCE-5B19F10C2440}" destId="{4695E688-5810-4949-82DD-E4AA94F8426A}" srcOrd="5" destOrd="0" parTransId="{E498C965-E704-4B92-81BD-958D487798F2}" sibTransId="{7E18A650-6D28-4519-AA6E-93442D8E359D}"/>
    <dgm:cxn modelId="{CD0A07B3-9092-443B-BCBF-EDD60FB8A701}" srcId="{FBD40E77-258E-4FC1-8DCE-5B19F10C2440}" destId="{2EFF5D74-5C6B-4E06-98AB-745891BAA765}" srcOrd="1" destOrd="0" parTransId="{B4683E8E-BEAD-4D4B-887B-01D5C6923211}" sibTransId="{DBA54320-E4F8-4663-9FDF-619824E6A2FA}"/>
    <dgm:cxn modelId="{45BA50B6-AC44-4250-8981-EC2FFFDA8F1E}" type="presOf" srcId="{485CDE33-5678-4527-9EBA-8DEA8502321F}" destId="{FE021A3C-B50A-45E6-8915-871A701AB78A}" srcOrd="0" destOrd="0" presId="urn:microsoft.com/office/officeart/2008/layout/IncreasingCircleProcess"/>
    <dgm:cxn modelId="{0B26E5C2-C83E-42C5-8293-BBF377BE77FE}" type="presOf" srcId="{27BCE523-D1E6-4FBB-B937-8907EA43017D}" destId="{C0FAC616-A159-4436-9EF7-F84208C6A810}" srcOrd="0" destOrd="0" presId="urn:microsoft.com/office/officeart/2008/layout/IncreasingCircleProcess"/>
    <dgm:cxn modelId="{BC250FCF-DD88-4A3A-A8CB-E173F265F5C5}" type="presOf" srcId="{DD333A4F-5D3A-442C-957C-096F6215186A}" destId="{D115ECF3-E4B1-4224-87CC-6064E0028949}" srcOrd="0" destOrd="0" presId="urn:microsoft.com/office/officeart/2008/layout/IncreasingCircleProcess"/>
    <dgm:cxn modelId="{72E07DE3-37E9-4158-8123-74DD1BCC7447}" srcId="{FBD40E77-258E-4FC1-8DCE-5B19F10C2440}" destId="{27BCE523-D1E6-4FBB-B937-8907EA43017D}" srcOrd="3" destOrd="0" parTransId="{444D32CE-6863-4F5C-BE39-FA4AA7ABDA60}" sibTransId="{7EDA4D0D-8AB3-4B62-943A-FB799D282348}"/>
    <dgm:cxn modelId="{1232C64D-614A-4F70-B43C-6F129468879B}" type="presParOf" srcId="{F92CEAD8-5CA2-4D9F-9799-AEDC99EAF2B2}" destId="{8A21D199-0EA1-405C-91BF-3802645A9850}" srcOrd="0" destOrd="0" presId="urn:microsoft.com/office/officeart/2008/layout/IncreasingCircleProcess"/>
    <dgm:cxn modelId="{C6406210-E42A-4495-9AE3-848C1ED3B0E6}" type="presParOf" srcId="{8A21D199-0EA1-405C-91BF-3802645A9850}" destId="{07C063D2-529C-48F8-BB0F-D1801E10BAD7}" srcOrd="0" destOrd="0" presId="urn:microsoft.com/office/officeart/2008/layout/IncreasingCircleProcess"/>
    <dgm:cxn modelId="{A15B4B86-CE22-4748-9654-6D80A160D421}" type="presParOf" srcId="{8A21D199-0EA1-405C-91BF-3802645A9850}" destId="{21EB9102-8B07-4A22-B3BF-0AE05A10B832}" srcOrd="1" destOrd="0" presId="urn:microsoft.com/office/officeart/2008/layout/IncreasingCircleProcess"/>
    <dgm:cxn modelId="{4E0B41F6-CA1B-4775-A1C4-822760746093}" type="presParOf" srcId="{8A21D199-0EA1-405C-91BF-3802645A9850}" destId="{D115ECF3-E4B1-4224-87CC-6064E0028949}" srcOrd="2" destOrd="0" presId="urn:microsoft.com/office/officeart/2008/layout/IncreasingCircleProcess"/>
    <dgm:cxn modelId="{AF9A4D39-2DF8-4347-BB2C-6BBE6E9802F7}" type="presParOf" srcId="{8A21D199-0EA1-405C-91BF-3802645A9850}" destId="{A2737A36-BA70-4825-B43F-2C9C82A7A63F}" srcOrd="3" destOrd="0" presId="urn:microsoft.com/office/officeart/2008/layout/IncreasingCircleProcess"/>
    <dgm:cxn modelId="{0B9484E4-B3F7-4F28-A15B-2BCADFDA7E71}" type="presParOf" srcId="{F92CEAD8-5CA2-4D9F-9799-AEDC99EAF2B2}" destId="{BDF30067-810F-442E-9B38-A12689B4BC40}" srcOrd="1" destOrd="0" presId="urn:microsoft.com/office/officeart/2008/layout/IncreasingCircleProcess"/>
    <dgm:cxn modelId="{5FBBDBC8-05E9-4F0E-95F5-636826A6BE27}" type="presParOf" srcId="{F92CEAD8-5CA2-4D9F-9799-AEDC99EAF2B2}" destId="{A1A5A621-9A99-45B6-B3B4-67CBC3C4D277}" srcOrd="2" destOrd="0" presId="urn:microsoft.com/office/officeart/2008/layout/IncreasingCircleProcess"/>
    <dgm:cxn modelId="{4D1BA207-5E81-4E27-B8A6-E539B03D00FC}" type="presParOf" srcId="{A1A5A621-9A99-45B6-B3B4-67CBC3C4D277}" destId="{FA55FE7E-F2E5-43C0-B6E3-97C5A0F3C454}" srcOrd="0" destOrd="0" presId="urn:microsoft.com/office/officeart/2008/layout/IncreasingCircleProcess"/>
    <dgm:cxn modelId="{6099FD16-3657-4E46-A6A0-2F2AE2D59C3E}" type="presParOf" srcId="{A1A5A621-9A99-45B6-B3B4-67CBC3C4D277}" destId="{0050E7CC-7653-4DF0-AE14-1BED94A15C23}" srcOrd="1" destOrd="0" presId="urn:microsoft.com/office/officeart/2008/layout/IncreasingCircleProcess"/>
    <dgm:cxn modelId="{FE0B26D7-373B-41EB-8731-67D5F97F71A8}" type="presParOf" srcId="{A1A5A621-9A99-45B6-B3B4-67CBC3C4D277}" destId="{BFDC5210-A353-4158-A3A3-6EB766E51410}" srcOrd="2" destOrd="0" presId="urn:microsoft.com/office/officeart/2008/layout/IncreasingCircleProcess"/>
    <dgm:cxn modelId="{89BC60DC-498A-475A-A789-370830A899E4}" type="presParOf" srcId="{A1A5A621-9A99-45B6-B3B4-67CBC3C4D277}" destId="{A2D81AEF-C13D-423E-818D-589EB4706875}" srcOrd="3" destOrd="0" presId="urn:microsoft.com/office/officeart/2008/layout/IncreasingCircleProcess"/>
    <dgm:cxn modelId="{F7F110A5-261E-45AF-A226-72BD40DB4F55}" type="presParOf" srcId="{F92CEAD8-5CA2-4D9F-9799-AEDC99EAF2B2}" destId="{6B899687-F486-4356-A549-5CF93B994584}" srcOrd="3" destOrd="0" presId="urn:microsoft.com/office/officeart/2008/layout/IncreasingCircleProcess"/>
    <dgm:cxn modelId="{218F2432-80B4-43ED-B9F2-FB2D43CE328F}" type="presParOf" srcId="{F92CEAD8-5CA2-4D9F-9799-AEDC99EAF2B2}" destId="{B9142978-BE60-47E5-9AEC-76316BE02C95}" srcOrd="4" destOrd="0" presId="urn:microsoft.com/office/officeart/2008/layout/IncreasingCircleProcess"/>
    <dgm:cxn modelId="{B9CE3465-555C-4F35-B1DD-6BBAB5C9E37E}" type="presParOf" srcId="{B9142978-BE60-47E5-9AEC-76316BE02C95}" destId="{4181C18B-9100-426A-BD27-0ACBA7040914}" srcOrd="0" destOrd="0" presId="urn:microsoft.com/office/officeart/2008/layout/IncreasingCircleProcess"/>
    <dgm:cxn modelId="{A3EAFF72-3A76-4D73-A06C-035AE7292BEE}" type="presParOf" srcId="{B9142978-BE60-47E5-9AEC-76316BE02C95}" destId="{143CE25C-E852-41AE-B061-52AB4408B5FC}" srcOrd="1" destOrd="0" presId="urn:microsoft.com/office/officeart/2008/layout/IncreasingCircleProcess"/>
    <dgm:cxn modelId="{D088AC5E-9D7E-473B-9390-0DDDCFDD1889}" type="presParOf" srcId="{B9142978-BE60-47E5-9AEC-76316BE02C95}" destId="{929945C2-BC9C-44A7-ABC9-571208E5947E}" srcOrd="2" destOrd="0" presId="urn:microsoft.com/office/officeart/2008/layout/IncreasingCircleProcess"/>
    <dgm:cxn modelId="{25DFB347-385C-4CAF-9940-A108A0CA073C}" type="presParOf" srcId="{B9142978-BE60-47E5-9AEC-76316BE02C95}" destId="{51104C49-EBF6-4E5E-935C-6C536745A15E}" srcOrd="3" destOrd="0" presId="urn:microsoft.com/office/officeart/2008/layout/IncreasingCircleProcess"/>
    <dgm:cxn modelId="{7EEB101F-6EDE-4347-83CF-CE2D66BC4F6B}" type="presParOf" srcId="{F92CEAD8-5CA2-4D9F-9799-AEDC99EAF2B2}" destId="{EF98FB50-B4D2-4016-8BB7-9F80AB1FB3BF}" srcOrd="5" destOrd="0" presId="urn:microsoft.com/office/officeart/2008/layout/IncreasingCircleProcess"/>
    <dgm:cxn modelId="{B7934A8C-8ED7-4077-B7B8-178B88772672}" type="presParOf" srcId="{F92CEAD8-5CA2-4D9F-9799-AEDC99EAF2B2}" destId="{0C24A1F8-4F4F-4E61-A7EA-AEF2478D73DE}" srcOrd="6" destOrd="0" presId="urn:microsoft.com/office/officeart/2008/layout/IncreasingCircleProcess"/>
    <dgm:cxn modelId="{50354D6C-9521-427D-9414-5BE5DA4ECE58}" type="presParOf" srcId="{0C24A1F8-4F4F-4E61-A7EA-AEF2478D73DE}" destId="{72B26138-C3F1-4F7C-87BF-1725AB68A131}" srcOrd="0" destOrd="0" presId="urn:microsoft.com/office/officeart/2008/layout/IncreasingCircleProcess"/>
    <dgm:cxn modelId="{1914CBFF-ED6C-4F43-A925-7751E8B8744A}" type="presParOf" srcId="{0C24A1F8-4F4F-4E61-A7EA-AEF2478D73DE}" destId="{4AD64499-F609-4CCF-9DC1-68A74B47F720}" srcOrd="1" destOrd="0" presId="urn:microsoft.com/office/officeart/2008/layout/IncreasingCircleProcess"/>
    <dgm:cxn modelId="{B5C3DB91-E2EE-43E4-8B14-C4394886A710}" type="presParOf" srcId="{0C24A1F8-4F4F-4E61-A7EA-AEF2478D73DE}" destId="{FE021A3C-B50A-45E6-8915-871A701AB78A}" srcOrd="2" destOrd="0" presId="urn:microsoft.com/office/officeart/2008/layout/IncreasingCircleProcess"/>
    <dgm:cxn modelId="{66B2AADF-77AE-4D7C-8EB0-E2D2A5F3FC6D}" type="presParOf" srcId="{0C24A1F8-4F4F-4E61-A7EA-AEF2478D73DE}" destId="{C0FAC616-A159-4436-9EF7-F84208C6A810}" srcOrd="3" destOrd="0" presId="urn:microsoft.com/office/officeart/2008/layout/IncreasingCircleProcess"/>
    <dgm:cxn modelId="{3BA1B6C1-C9F1-4991-A2E8-746062DE9C51}" type="presParOf" srcId="{F92CEAD8-5CA2-4D9F-9799-AEDC99EAF2B2}" destId="{AC7FB038-C182-44AA-9FA3-694C623359F6}" srcOrd="7" destOrd="0" presId="urn:microsoft.com/office/officeart/2008/layout/IncreasingCircleProcess"/>
    <dgm:cxn modelId="{B4C7814F-653F-4B52-8E4E-B5078DA85ACE}" type="presParOf" srcId="{F92CEAD8-5CA2-4D9F-9799-AEDC99EAF2B2}" destId="{97CCDB46-036C-4F7E-92D4-B5F2480632B4}" srcOrd="8" destOrd="0" presId="urn:microsoft.com/office/officeart/2008/layout/IncreasingCircleProcess"/>
    <dgm:cxn modelId="{9235F952-FFF5-4F39-B558-6C71F80B87F4}" type="presParOf" srcId="{97CCDB46-036C-4F7E-92D4-B5F2480632B4}" destId="{FD2A878A-83AF-463C-A778-1D39444D022A}" srcOrd="0" destOrd="0" presId="urn:microsoft.com/office/officeart/2008/layout/IncreasingCircleProcess"/>
    <dgm:cxn modelId="{A8E6AC99-7859-4282-B487-15E1F829DBF5}" type="presParOf" srcId="{97CCDB46-036C-4F7E-92D4-B5F2480632B4}" destId="{788531A6-4A63-42D9-B1EA-3A627DF10739}" srcOrd="1" destOrd="0" presId="urn:microsoft.com/office/officeart/2008/layout/IncreasingCircleProcess"/>
    <dgm:cxn modelId="{109F6D22-B942-4B52-B1E9-2E21F1D099A1}" type="presParOf" srcId="{97CCDB46-036C-4F7E-92D4-B5F2480632B4}" destId="{6C332935-E433-46E1-ACBC-A4675273F5DD}" srcOrd="2" destOrd="0" presId="urn:microsoft.com/office/officeart/2008/layout/IncreasingCircleProcess"/>
    <dgm:cxn modelId="{FFF90533-6681-4469-8035-8557F5789572}" type="presParOf" srcId="{97CCDB46-036C-4F7E-92D4-B5F2480632B4}" destId="{64F08C49-DAC5-4118-980C-F448FD5FB69B}" srcOrd="3" destOrd="0" presId="urn:microsoft.com/office/officeart/2008/layout/IncreasingCircleProcess"/>
    <dgm:cxn modelId="{EB046C57-F65B-43D4-B37C-C70937C45E39}" type="presParOf" srcId="{F92CEAD8-5CA2-4D9F-9799-AEDC99EAF2B2}" destId="{40DFD3C3-19BD-4D88-80E6-A2019CB9DDE8}" srcOrd="9" destOrd="0" presId="urn:microsoft.com/office/officeart/2008/layout/IncreasingCircleProcess"/>
    <dgm:cxn modelId="{CF535276-0648-4DFA-A893-CC432A348377}" type="presParOf" srcId="{F92CEAD8-5CA2-4D9F-9799-AEDC99EAF2B2}" destId="{0E95292A-4230-4B70-A06E-784D874168DC}" srcOrd="10" destOrd="0" presId="urn:microsoft.com/office/officeart/2008/layout/IncreasingCircleProcess"/>
    <dgm:cxn modelId="{670BA1DD-1C3E-4BF7-B174-F6AEF9068E85}" type="presParOf" srcId="{0E95292A-4230-4B70-A06E-784D874168DC}" destId="{C8BB0306-1EFD-4A9D-A5B9-1EA3510481CE}" srcOrd="0" destOrd="0" presId="urn:microsoft.com/office/officeart/2008/layout/IncreasingCircleProcess"/>
    <dgm:cxn modelId="{6BAA9181-BD0B-4D74-A376-05351BD23197}" type="presParOf" srcId="{0E95292A-4230-4B70-A06E-784D874168DC}" destId="{51FB199E-40E5-462C-954B-2E348CFD7F66}" srcOrd="1" destOrd="0" presId="urn:microsoft.com/office/officeart/2008/layout/IncreasingCircleProcess"/>
    <dgm:cxn modelId="{29EF4CE4-D0FD-4FA7-A5AA-175049F60C0F}" type="presParOf" srcId="{0E95292A-4230-4B70-A06E-784D874168DC}" destId="{8DD4C66C-168C-4901-91F2-02B387A9AF84}" srcOrd="2" destOrd="0" presId="urn:microsoft.com/office/officeart/2008/layout/IncreasingCircleProcess"/>
    <dgm:cxn modelId="{26B3EE1B-8BDC-4FC6-90C5-0AEBF07BA895}" type="presParOf" srcId="{0E95292A-4230-4B70-A06E-784D874168DC}" destId="{64966B2C-FB5E-41B9-9A71-3A36166BB724}" srcOrd="3" destOrd="0" presId="urn:microsoft.com/office/officeart/2008/layout/Increasing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D42D922-C25E-4B68-956E-E77398C2F0B1}"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US"/>
        </a:p>
      </dgm:t>
    </dgm:pt>
    <dgm:pt modelId="{740D7403-0951-4A3A-80C8-D39A5DFC96D5}">
      <dgm:prSet phldrT="[Text]" custT="1"/>
      <dgm:spPr/>
      <dgm:t>
        <a:bodyPr/>
        <a:lstStyle/>
        <a:p>
          <a:r>
            <a:rPr lang="en-GB" sz="1200" dirty="0">
              <a:latin typeface="Twinkl" pitchFamily="2" charset="0"/>
            </a:rPr>
            <a:t>School Office</a:t>
          </a:r>
        </a:p>
        <a:p>
          <a:r>
            <a:rPr lang="en-GB" sz="1200" dirty="0">
              <a:latin typeface="Twinkl" pitchFamily="2" charset="0"/>
            </a:rPr>
            <a:t>0115 973 3625</a:t>
          </a:r>
          <a:endParaRPr lang="en-US" sz="1200" dirty="0">
            <a:latin typeface="Twinkl" pitchFamily="2" charset="0"/>
          </a:endParaRPr>
        </a:p>
      </dgm:t>
    </dgm:pt>
    <dgm:pt modelId="{46705ED0-20F1-4928-A92D-E3A3272EB6B3}" type="parTrans" cxnId="{DD8D2B52-2843-43CA-B001-A0615B3AB41A}">
      <dgm:prSet/>
      <dgm:spPr/>
      <dgm:t>
        <a:bodyPr/>
        <a:lstStyle/>
        <a:p>
          <a:endParaRPr lang="en-US"/>
        </a:p>
      </dgm:t>
    </dgm:pt>
    <dgm:pt modelId="{51EA83C0-26B6-4587-A32C-E61C2468C8A5}" type="sibTrans" cxnId="{DD8D2B52-2843-43CA-B001-A0615B3AB41A}">
      <dgm:prSet/>
      <dgm:spPr/>
      <dgm:t>
        <a:bodyPr/>
        <a:lstStyle/>
        <a:p>
          <a:endParaRPr lang="en-US"/>
        </a:p>
      </dgm:t>
    </dgm:pt>
    <dgm:pt modelId="{2A3C2C3C-D5EF-43E3-A91F-6CAE9414A93C}">
      <dgm:prSet custT="1"/>
      <dgm:spPr/>
      <dgm:t>
        <a:bodyPr/>
        <a:lstStyle/>
        <a:p>
          <a:r>
            <a:rPr lang="en-GB" sz="1200" dirty="0">
              <a:latin typeface="Twinkl" pitchFamily="2" charset="0"/>
            </a:rPr>
            <a:t>General Enquiries</a:t>
          </a:r>
        </a:p>
        <a:p>
          <a:r>
            <a:rPr lang="en-GB" sz="1200" dirty="0">
              <a:latin typeface="Twinkl" pitchFamily="2" charset="0"/>
              <a:hlinkClick xmlns:r="http://schemas.openxmlformats.org/officeDocument/2006/relationships" r:id="rId1"/>
            </a:rPr>
            <a:t>info@sawley-jun.derbyshire.sch.uk</a:t>
          </a:r>
          <a:r>
            <a:rPr lang="en-GB" sz="1200" dirty="0">
              <a:latin typeface="Twinkl" pitchFamily="2" charset="0"/>
            </a:rPr>
            <a:t>    </a:t>
          </a:r>
        </a:p>
      </dgm:t>
    </dgm:pt>
    <dgm:pt modelId="{1C346B7C-9384-43A2-88A5-F74BF724F86C}" type="parTrans" cxnId="{DCCD35D2-DC26-46FD-BB8F-95EE77197F5B}">
      <dgm:prSet/>
      <dgm:spPr/>
      <dgm:t>
        <a:bodyPr/>
        <a:lstStyle/>
        <a:p>
          <a:endParaRPr lang="en-US"/>
        </a:p>
      </dgm:t>
    </dgm:pt>
    <dgm:pt modelId="{0F341171-D457-4411-8AA9-82171C13BFA5}" type="sibTrans" cxnId="{DCCD35D2-DC26-46FD-BB8F-95EE77197F5B}">
      <dgm:prSet/>
      <dgm:spPr/>
      <dgm:t>
        <a:bodyPr/>
        <a:lstStyle/>
        <a:p>
          <a:endParaRPr lang="en-US"/>
        </a:p>
      </dgm:t>
    </dgm:pt>
    <dgm:pt modelId="{119D6A12-E418-4555-B9BB-5D91F7394E8A}">
      <dgm:prSet custT="1"/>
      <dgm:spPr/>
      <dgm:t>
        <a:bodyPr/>
        <a:lstStyle/>
        <a:p>
          <a:r>
            <a:rPr lang="en-GB" sz="1200" dirty="0">
              <a:latin typeface="Twinkl" pitchFamily="2" charset="0"/>
            </a:rPr>
            <a:t>SENCO </a:t>
          </a:r>
        </a:p>
        <a:p>
          <a:r>
            <a:rPr lang="en-GB" sz="1200" dirty="0">
              <a:latin typeface="Twinkl" pitchFamily="2" charset="0"/>
              <a:hlinkClick xmlns:r="http://schemas.openxmlformats.org/officeDocument/2006/relationships" r:id="rId1"/>
            </a:rPr>
            <a:t>info@sawley-jun.derbyshire.sch.uk</a:t>
          </a:r>
          <a:endParaRPr lang="en-GB" sz="1200" dirty="0">
            <a:latin typeface="Twinkl" pitchFamily="2" charset="0"/>
          </a:endParaRPr>
        </a:p>
      </dgm:t>
    </dgm:pt>
    <dgm:pt modelId="{DB913977-5C16-4160-88BD-5CBD60693335}" type="parTrans" cxnId="{4AA56EA5-E806-476A-8E3A-FC8CA3C3A596}">
      <dgm:prSet/>
      <dgm:spPr/>
      <dgm:t>
        <a:bodyPr/>
        <a:lstStyle/>
        <a:p>
          <a:endParaRPr lang="en-US"/>
        </a:p>
      </dgm:t>
    </dgm:pt>
    <dgm:pt modelId="{7CCE80C1-B483-4659-AD79-866B8479B869}" type="sibTrans" cxnId="{4AA56EA5-E806-476A-8E3A-FC8CA3C3A596}">
      <dgm:prSet/>
      <dgm:spPr/>
      <dgm:t>
        <a:bodyPr/>
        <a:lstStyle/>
        <a:p>
          <a:endParaRPr lang="en-US"/>
        </a:p>
      </dgm:t>
    </dgm:pt>
    <dgm:pt modelId="{DE502F9E-2136-4E8E-A651-5077099ED7C0}">
      <dgm:prSet custT="1"/>
      <dgm:spPr/>
      <dgm:t>
        <a:bodyPr/>
        <a:lstStyle/>
        <a:p>
          <a:r>
            <a:rPr lang="en-GB" sz="1200" dirty="0">
              <a:latin typeface="Twinkl" pitchFamily="2" charset="0"/>
            </a:rPr>
            <a:t>Website</a:t>
          </a:r>
        </a:p>
        <a:p>
          <a:r>
            <a:rPr lang="en-GB" sz="1200" dirty="0">
              <a:latin typeface="Twinkl" pitchFamily="2" charset="0"/>
              <a:hlinkClick xmlns:r="http://schemas.openxmlformats.org/officeDocument/2006/relationships" r:id="rId2"/>
            </a:rPr>
            <a:t>www.sawleyjunior.co.uk</a:t>
          </a:r>
          <a:r>
            <a:rPr lang="en-GB" sz="1200" dirty="0">
              <a:latin typeface="Twinkl" pitchFamily="2" charset="0"/>
            </a:rPr>
            <a:t> </a:t>
          </a:r>
        </a:p>
      </dgm:t>
    </dgm:pt>
    <dgm:pt modelId="{56B71D6C-089B-4861-AA36-80B30DF0AD5B}" type="parTrans" cxnId="{B4A19AEA-E049-4A64-B915-D2A02B82E1D3}">
      <dgm:prSet/>
      <dgm:spPr/>
      <dgm:t>
        <a:bodyPr/>
        <a:lstStyle/>
        <a:p>
          <a:endParaRPr lang="en-US"/>
        </a:p>
      </dgm:t>
    </dgm:pt>
    <dgm:pt modelId="{40E66E06-6AAC-49BA-B950-951132E44F28}" type="sibTrans" cxnId="{B4A19AEA-E049-4A64-B915-D2A02B82E1D3}">
      <dgm:prSet/>
      <dgm:spPr/>
      <dgm:t>
        <a:bodyPr/>
        <a:lstStyle/>
        <a:p>
          <a:endParaRPr lang="en-US"/>
        </a:p>
      </dgm:t>
    </dgm:pt>
    <dgm:pt modelId="{FB8A2D7E-4796-487B-948A-11808DFD958B}" type="pres">
      <dgm:prSet presAssocID="{0D42D922-C25E-4B68-956E-E77398C2F0B1}" presName="Name0" presStyleCnt="0">
        <dgm:presLayoutVars>
          <dgm:dir/>
          <dgm:resizeHandles val="exact"/>
        </dgm:presLayoutVars>
      </dgm:prSet>
      <dgm:spPr/>
    </dgm:pt>
    <dgm:pt modelId="{6BD2758A-6342-43E3-B2AC-343DAAE612EB}" type="pres">
      <dgm:prSet presAssocID="{740D7403-0951-4A3A-80C8-D39A5DFC96D5}" presName="compNode" presStyleCnt="0"/>
      <dgm:spPr/>
    </dgm:pt>
    <dgm:pt modelId="{A348400D-AE40-4333-AAEB-D9DDE7506964}" type="pres">
      <dgm:prSet presAssocID="{740D7403-0951-4A3A-80C8-D39A5DFC96D5}" presName="pictRect" presStyleLbl="node1" presStyleIdx="0" presStyleCnt="4"/>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t="-508" b="-31380"/>
          </a:stretch>
        </a:blipFill>
      </dgm:spPr>
    </dgm:pt>
    <dgm:pt modelId="{0BEA8365-BE05-436D-896B-FDE805DE3437}" type="pres">
      <dgm:prSet presAssocID="{740D7403-0951-4A3A-80C8-D39A5DFC96D5}" presName="textRect" presStyleLbl="revTx" presStyleIdx="0" presStyleCnt="4">
        <dgm:presLayoutVars>
          <dgm:bulletEnabled val="1"/>
        </dgm:presLayoutVars>
      </dgm:prSet>
      <dgm:spPr/>
    </dgm:pt>
    <dgm:pt modelId="{6EBF345F-FCF9-43C4-B994-C18C631899E6}" type="pres">
      <dgm:prSet presAssocID="{51EA83C0-26B6-4587-A32C-E61C2468C8A5}" presName="sibTrans" presStyleLbl="sibTrans2D1" presStyleIdx="0" presStyleCnt="0"/>
      <dgm:spPr/>
    </dgm:pt>
    <dgm:pt modelId="{22C7E2ED-9968-49CC-8024-222773A06428}" type="pres">
      <dgm:prSet presAssocID="{2A3C2C3C-D5EF-43E3-A91F-6CAE9414A93C}" presName="compNode" presStyleCnt="0"/>
      <dgm:spPr/>
    </dgm:pt>
    <dgm:pt modelId="{8BA93931-B007-473A-B62B-2FD30E32AEA0}" type="pres">
      <dgm:prSet presAssocID="{2A3C2C3C-D5EF-43E3-A91F-6CAE9414A93C}" presName="pictRect" presStyleLbl="node1" presStyleIdx="1" presStyleCnt="4"/>
      <dgm:spPr>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t="-508" b="-22000"/>
          </a:stretch>
        </a:blipFill>
      </dgm:spPr>
    </dgm:pt>
    <dgm:pt modelId="{F942F35D-2255-44F6-BD48-DA8C05052AFE}" type="pres">
      <dgm:prSet presAssocID="{2A3C2C3C-D5EF-43E3-A91F-6CAE9414A93C}" presName="textRect" presStyleLbl="revTx" presStyleIdx="1" presStyleCnt="4">
        <dgm:presLayoutVars>
          <dgm:bulletEnabled val="1"/>
        </dgm:presLayoutVars>
      </dgm:prSet>
      <dgm:spPr/>
    </dgm:pt>
    <dgm:pt modelId="{FC009CFD-F903-44FB-A950-657A2F9D51C8}" type="pres">
      <dgm:prSet presAssocID="{0F341171-D457-4411-8AA9-82171C13BFA5}" presName="sibTrans" presStyleLbl="sibTrans2D1" presStyleIdx="0" presStyleCnt="0"/>
      <dgm:spPr/>
    </dgm:pt>
    <dgm:pt modelId="{6CCD13BE-24D2-40FA-BE24-1801E85BD061}" type="pres">
      <dgm:prSet presAssocID="{119D6A12-E418-4555-B9BB-5D91F7394E8A}" presName="compNode" presStyleCnt="0"/>
      <dgm:spPr/>
    </dgm:pt>
    <dgm:pt modelId="{9EF3A5BD-A410-43CC-92EE-9560B043434B}" type="pres">
      <dgm:prSet presAssocID="{119D6A12-E418-4555-B9BB-5D91F7394E8A}" presName="pictRect" presStyleLbl="node1" presStyleIdx="2" presStyleCnt="4"/>
      <dgm:spPr>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13671" t="2896" r="17151" b="1802"/>
          </a:stretch>
        </a:blipFill>
      </dgm:spPr>
    </dgm:pt>
    <dgm:pt modelId="{13EFD886-B2C5-4635-9AD5-89F3C589480B}" type="pres">
      <dgm:prSet presAssocID="{119D6A12-E418-4555-B9BB-5D91F7394E8A}" presName="textRect" presStyleLbl="revTx" presStyleIdx="2" presStyleCnt="4">
        <dgm:presLayoutVars>
          <dgm:bulletEnabled val="1"/>
        </dgm:presLayoutVars>
      </dgm:prSet>
      <dgm:spPr/>
    </dgm:pt>
    <dgm:pt modelId="{2BC5994E-5FE0-4CFF-B386-6F58D06926AD}" type="pres">
      <dgm:prSet presAssocID="{7CCE80C1-B483-4659-AD79-866B8479B869}" presName="sibTrans" presStyleLbl="sibTrans2D1" presStyleIdx="0" presStyleCnt="0"/>
      <dgm:spPr/>
    </dgm:pt>
    <dgm:pt modelId="{DF1E0511-4F6D-4903-B59B-9EB2098DB3F0}" type="pres">
      <dgm:prSet presAssocID="{DE502F9E-2136-4E8E-A651-5077099ED7C0}" presName="compNode" presStyleCnt="0"/>
      <dgm:spPr/>
    </dgm:pt>
    <dgm:pt modelId="{A1B58C8C-0006-4A5F-BDB3-5C2565D70CE8}" type="pres">
      <dgm:prSet presAssocID="{DE502F9E-2136-4E8E-A651-5077099ED7C0}" presName="pictRect" presStyleLbl="node1" presStyleIdx="3" presStyleCnt="4"/>
      <dgm:spPr>
        <a:blipFill dpi="0" rotWithShape="1">
          <a:blip xmlns:r="http://schemas.openxmlformats.org/officeDocument/2006/relationships" r:embed="rId6">
            <a:extLst>
              <a:ext uri="{28A0092B-C50C-407E-A947-70E740481C1C}">
                <a14:useLocalDpi xmlns:a14="http://schemas.microsoft.com/office/drawing/2010/main" val="0"/>
              </a:ext>
            </a:extLst>
          </a:blip>
          <a:srcRect/>
          <a:stretch>
            <a:fillRect t="-508" b="-31380"/>
          </a:stretch>
        </a:blipFill>
      </dgm:spPr>
    </dgm:pt>
    <dgm:pt modelId="{1902B3A7-4D39-4FAC-BB89-D33FE889E17B}" type="pres">
      <dgm:prSet presAssocID="{DE502F9E-2136-4E8E-A651-5077099ED7C0}" presName="textRect" presStyleLbl="revTx" presStyleIdx="3" presStyleCnt="4">
        <dgm:presLayoutVars>
          <dgm:bulletEnabled val="1"/>
        </dgm:presLayoutVars>
      </dgm:prSet>
      <dgm:spPr/>
    </dgm:pt>
  </dgm:ptLst>
  <dgm:cxnLst>
    <dgm:cxn modelId="{5CBD9C17-75DD-468A-9FDD-958A3996A948}" type="presOf" srcId="{740D7403-0951-4A3A-80C8-D39A5DFC96D5}" destId="{0BEA8365-BE05-436D-896B-FDE805DE3437}" srcOrd="0" destOrd="0" presId="urn:microsoft.com/office/officeart/2005/8/layout/pList1"/>
    <dgm:cxn modelId="{D96ED622-8207-47C7-8B71-8F0FA3E87DAD}" type="presOf" srcId="{119D6A12-E418-4555-B9BB-5D91F7394E8A}" destId="{13EFD886-B2C5-4635-9AD5-89F3C589480B}" srcOrd="0" destOrd="0" presId="urn:microsoft.com/office/officeart/2005/8/layout/pList1"/>
    <dgm:cxn modelId="{8AE6B46A-37E8-4D8B-AD04-9DD60042AD25}" type="presOf" srcId="{0D42D922-C25E-4B68-956E-E77398C2F0B1}" destId="{FB8A2D7E-4796-487B-948A-11808DFD958B}" srcOrd="0" destOrd="0" presId="urn:microsoft.com/office/officeart/2005/8/layout/pList1"/>
    <dgm:cxn modelId="{DD8D2B52-2843-43CA-B001-A0615B3AB41A}" srcId="{0D42D922-C25E-4B68-956E-E77398C2F0B1}" destId="{740D7403-0951-4A3A-80C8-D39A5DFC96D5}" srcOrd="0" destOrd="0" parTransId="{46705ED0-20F1-4928-A92D-E3A3272EB6B3}" sibTransId="{51EA83C0-26B6-4587-A32C-E61C2468C8A5}"/>
    <dgm:cxn modelId="{B9D64499-5537-4FC1-AC92-BD19C3860E76}" type="presOf" srcId="{DE502F9E-2136-4E8E-A651-5077099ED7C0}" destId="{1902B3A7-4D39-4FAC-BB89-D33FE889E17B}" srcOrd="0" destOrd="0" presId="urn:microsoft.com/office/officeart/2005/8/layout/pList1"/>
    <dgm:cxn modelId="{4AA56EA5-E806-476A-8E3A-FC8CA3C3A596}" srcId="{0D42D922-C25E-4B68-956E-E77398C2F0B1}" destId="{119D6A12-E418-4555-B9BB-5D91F7394E8A}" srcOrd="2" destOrd="0" parTransId="{DB913977-5C16-4160-88BD-5CBD60693335}" sibTransId="{7CCE80C1-B483-4659-AD79-866B8479B869}"/>
    <dgm:cxn modelId="{6F5E55BA-10D1-408A-ACA5-05563569DCF6}" type="presOf" srcId="{51EA83C0-26B6-4587-A32C-E61C2468C8A5}" destId="{6EBF345F-FCF9-43C4-B994-C18C631899E6}" srcOrd="0" destOrd="0" presId="urn:microsoft.com/office/officeart/2005/8/layout/pList1"/>
    <dgm:cxn modelId="{46B1A0BA-19C9-4946-9B82-1796CA3021BE}" type="presOf" srcId="{0F341171-D457-4411-8AA9-82171C13BFA5}" destId="{FC009CFD-F903-44FB-A950-657A2F9D51C8}" srcOrd="0" destOrd="0" presId="urn:microsoft.com/office/officeart/2005/8/layout/pList1"/>
    <dgm:cxn modelId="{DCCD35D2-DC26-46FD-BB8F-95EE77197F5B}" srcId="{0D42D922-C25E-4B68-956E-E77398C2F0B1}" destId="{2A3C2C3C-D5EF-43E3-A91F-6CAE9414A93C}" srcOrd="1" destOrd="0" parTransId="{1C346B7C-9384-43A2-88A5-F74BF724F86C}" sibTransId="{0F341171-D457-4411-8AA9-82171C13BFA5}"/>
    <dgm:cxn modelId="{EC2ED6D6-F446-46EE-A969-8DA7DF9EFC47}" type="presOf" srcId="{7CCE80C1-B483-4659-AD79-866B8479B869}" destId="{2BC5994E-5FE0-4CFF-B386-6F58D06926AD}" srcOrd="0" destOrd="0" presId="urn:microsoft.com/office/officeart/2005/8/layout/pList1"/>
    <dgm:cxn modelId="{CC6237E8-CB98-4C12-928E-5204108BE4BB}" type="presOf" srcId="{2A3C2C3C-D5EF-43E3-A91F-6CAE9414A93C}" destId="{F942F35D-2255-44F6-BD48-DA8C05052AFE}" srcOrd="0" destOrd="0" presId="urn:microsoft.com/office/officeart/2005/8/layout/pList1"/>
    <dgm:cxn modelId="{B4A19AEA-E049-4A64-B915-D2A02B82E1D3}" srcId="{0D42D922-C25E-4B68-956E-E77398C2F0B1}" destId="{DE502F9E-2136-4E8E-A651-5077099ED7C0}" srcOrd="3" destOrd="0" parTransId="{56B71D6C-089B-4861-AA36-80B30DF0AD5B}" sibTransId="{40E66E06-6AAC-49BA-B950-951132E44F28}"/>
    <dgm:cxn modelId="{EFE737B9-CC9E-41F1-9773-4AA1007E4CF1}" type="presParOf" srcId="{FB8A2D7E-4796-487B-948A-11808DFD958B}" destId="{6BD2758A-6342-43E3-B2AC-343DAAE612EB}" srcOrd="0" destOrd="0" presId="urn:microsoft.com/office/officeart/2005/8/layout/pList1"/>
    <dgm:cxn modelId="{2097D56E-CFE0-471B-A225-A0C95402413C}" type="presParOf" srcId="{6BD2758A-6342-43E3-B2AC-343DAAE612EB}" destId="{A348400D-AE40-4333-AAEB-D9DDE7506964}" srcOrd="0" destOrd="0" presId="urn:microsoft.com/office/officeart/2005/8/layout/pList1"/>
    <dgm:cxn modelId="{B49C0EAC-FEC7-45DD-9BC8-DBF38C57ECB2}" type="presParOf" srcId="{6BD2758A-6342-43E3-B2AC-343DAAE612EB}" destId="{0BEA8365-BE05-436D-896B-FDE805DE3437}" srcOrd="1" destOrd="0" presId="urn:microsoft.com/office/officeart/2005/8/layout/pList1"/>
    <dgm:cxn modelId="{2A038B9F-39B7-49A0-989B-8CA62997FBAE}" type="presParOf" srcId="{FB8A2D7E-4796-487B-948A-11808DFD958B}" destId="{6EBF345F-FCF9-43C4-B994-C18C631899E6}" srcOrd="1" destOrd="0" presId="urn:microsoft.com/office/officeart/2005/8/layout/pList1"/>
    <dgm:cxn modelId="{0351349B-D043-446B-BDDF-14FD1FBBDB38}" type="presParOf" srcId="{FB8A2D7E-4796-487B-948A-11808DFD958B}" destId="{22C7E2ED-9968-49CC-8024-222773A06428}" srcOrd="2" destOrd="0" presId="urn:microsoft.com/office/officeart/2005/8/layout/pList1"/>
    <dgm:cxn modelId="{A75889E2-3DBE-4780-8B10-2743E1E60BD3}" type="presParOf" srcId="{22C7E2ED-9968-49CC-8024-222773A06428}" destId="{8BA93931-B007-473A-B62B-2FD30E32AEA0}" srcOrd="0" destOrd="0" presId="urn:microsoft.com/office/officeart/2005/8/layout/pList1"/>
    <dgm:cxn modelId="{D7139A4E-2151-4D6F-9083-17C3DC3C8F65}" type="presParOf" srcId="{22C7E2ED-9968-49CC-8024-222773A06428}" destId="{F942F35D-2255-44F6-BD48-DA8C05052AFE}" srcOrd="1" destOrd="0" presId="urn:microsoft.com/office/officeart/2005/8/layout/pList1"/>
    <dgm:cxn modelId="{3F602D8C-A885-4148-837A-BD766C586A4D}" type="presParOf" srcId="{FB8A2D7E-4796-487B-948A-11808DFD958B}" destId="{FC009CFD-F903-44FB-A950-657A2F9D51C8}" srcOrd="3" destOrd="0" presId="urn:microsoft.com/office/officeart/2005/8/layout/pList1"/>
    <dgm:cxn modelId="{29DF2AF4-F0F4-4FAC-B62B-9EEEE0DC5937}" type="presParOf" srcId="{FB8A2D7E-4796-487B-948A-11808DFD958B}" destId="{6CCD13BE-24D2-40FA-BE24-1801E85BD061}" srcOrd="4" destOrd="0" presId="urn:microsoft.com/office/officeart/2005/8/layout/pList1"/>
    <dgm:cxn modelId="{A78B769C-8223-4CDD-8D90-B3A8CD96CF67}" type="presParOf" srcId="{6CCD13BE-24D2-40FA-BE24-1801E85BD061}" destId="{9EF3A5BD-A410-43CC-92EE-9560B043434B}" srcOrd="0" destOrd="0" presId="urn:microsoft.com/office/officeart/2005/8/layout/pList1"/>
    <dgm:cxn modelId="{D5237D91-E096-4B1E-ABF0-73DC72902A6A}" type="presParOf" srcId="{6CCD13BE-24D2-40FA-BE24-1801E85BD061}" destId="{13EFD886-B2C5-4635-9AD5-89F3C589480B}" srcOrd="1" destOrd="0" presId="urn:microsoft.com/office/officeart/2005/8/layout/pList1"/>
    <dgm:cxn modelId="{5B2B0F86-053D-45DD-89D6-9DFE3649758D}" type="presParOf" srcId="{FB8A2D7E-4796-487B-948A-11808DFD958B}" destId="{2BC5994E-5FE0-4CFF-B386-6F58D06926AD}" srcOrd="5" destOrd="0" presId="urn:microsoft.com/office/officeart/2005/8/layout/pList1"/>
    <dgm:cxn modelId="{6FD4B9AE-DB62-4810-A95F-C4CCF80E10D0}" type="presParOf" srcId="{FB8A2D7E-4796-487B-948A-11808DFD958B}" destId="{DF1E0511-4F6D-4903-B59B-9EB2098DB3F0}" srcOrd="6" destOrd="0" presId="urn:microsoft.com/office/officeart/2005/8/layout/pList1"/>
    <dgm:cxn modelId="{D2D6D5EB-3CCA-4B0C-8B70-6C7316DD7123}" type="presParOf" srcId="{DF1E0511-4F6D-4903-B59B-9EB2098DB3F0}" destId="{A1B58C8C-0006-4A5F-BDB3-5C2565D70CE8}" srcOrd="0" destOrd="0" presId="urn:microsoft.com/office/officeart/2005/8/layout/pList1"/>
    <dgm:cxn modelId="{C9E78C7F-7DDB-4941-B783-911C62383CF6}" type="presParOf" srcId="{DF1E0511-4F6D-4903-B59B-9EB2098DB3F0}" destId="{1902B3A7-4D39-4FAC-BB89-D33FE889E17B}"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7CAA3-8ADE-47BA-87DD-22AB36B7034D}">
      <dsp:nvSpPr>
        <dsp:cNvPr id="0" name=""/>
        <dsp:cNvSpPr/>
      </dsp:nvSpPr>
      <dsp:spPr>
        <a:xfrm>
          <a:off x="2452395" y="2254933"/>
          <a:ext cx="1771039" cy="1373861"/>
        </a:xfrm>
        <a:prstGeom prst="hexagon">
          <a:avLst>
            <a:gd name="adj" fmla="val 25000"/>
            <a:gd name="vf" fmla="val 11547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510" rIns="0" bIns="16510" numCol="1" spcCol="1270" anchor="ctr" anchorCtr="0">
          <a:noAutofit/>
        </a:bodyPr>
        <a:lstStyle/>
        <a:p>
          <a:pPr marL="0" lvl="0" indent="0" algn="ctr" defTabSz="577850">
            <a:lnSpc>
              <a:spcPct val="125000"/>
            </a:lnSpc>
            <a:spcBef>
              <a:spcPct val="0"/>
            </a:spcBef>
            <a:spcAft>
              <a:spcPct val="35000"/>
            </a:spcAft>
            <a:buNone/>
          </a:pPr>
          <a:r>
            <a:rPr lang="en-US" sz="1300" kern="1200" dirty="0">
              <a:latin typeface="Twinkl" pitchFamily="2" charset="0"/>
            </a:rPr>
            <a:t>Communication and Interaction</a:t>
          </a:r>
        </a:p>
      </dsp:txBody>
      <dsp:txXfrm>
        <a:off x="2714470" y="2458234"/>
        <a:ext cx="1246889" cy="967259"/>
      </dsp:txXfrm>
    </dsp:sp>
    <dsp:sp modelId="{EE250B44-87E8-4B24-9A25-74E57D46150B}">
      <dsp:nvSpPr>
        <dsp:cNvPr id="0" name=""/>
        <dsp:cNvSpPr/>
      </dsp:nvSpPr>
      <dsp:spPr>
        <a:xfrm>
          <a:off x="2587715" y="2862030"/>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029173-F781-4004-9A36-162902C9D767}">
      <dsp:nvSpPr>
        <dsp:cNvPr id="0" name=""/>
        <dsp:cNvSpPr/>
      </dsp:nvSpPr>
      <dsp:spPr>
        <a:xfrm>
          <a:off x="1178975" y="1508127"/>
          <a:ext cx="1600519" cy="1373861"/>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57508D-71BA-43DC-8B63-1C75154B89DE}">
      <dsp:nvSpPr>
        <dsp:cNvPr id="0" name=""/>
        <dsp:cNvSpPr/>
      </dsp:nvSpPr>
      <dsp:spPr>
        <a:xfrm>
          <a:off x="2262675" y="2691477"/>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2450504"/>
              <a:satOff val="-3514"/>
              <a:lumOff val="1737"/>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5FD107-B7FF-4B83-8A58-054E0058C6CE}">
      <dsp:nvSpPr>
        <dsp:cNvPr id="0" name=""/>
        <dsp:cNvSpPr/>
      </dsp:nvSpPr>
      <dsp:spPr>
        <a:xfrm>
          <a:off x="3894924" y="1497603"/>
          <a:ext cx="1600519" cy="1373861"/>
        </a:xfrm>
        <a:prstGeom prst="hexagon">
          <a:avLst>
            <a:gd name="adj" fmla="val 25000"/>
            <a:gd name="vf" fmla="val 115470"/>
          </a:avLst>
        </a:prstGeom>
        <a:solidFill>
          <a:schemeClr val="accent5">
            <a:hueOff val="5717842"/>
            <a:satOff val="-8200"/>
            <a:lumOff val="4052"/>
            <a:alphaOff val="0"/>
          </a:schemeClr>
        </a:solidFill>
        <a:ln w="12700" cap="flat" cmpd="sng" algn="ctr">
          <a:solidFill>
            <a:schemeClr val="accent5">
              <a:hueOff val="5717842"/>
              <a:satOff val="-8200"/>
              <a:lumOff val="40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Twinkl" pitchFamily="2" charset="0"/>
            </a:rPr>
            <a:t>Cognition and Learning</a:t>
          </a:r>
        </a:p>
      </dsp:txBody>
      <dsp:txXfrm>
        <a:off x="4142789" y="1710367"/>
        <a:ext cx="1104789" cy="948333"/>
      </dsp:txXfrm>
    </dsp:sp>
    <dsp:sp modelId="{59C66A2D-5000-47A3-B78F-BFDC8BA288B8}">
      <dsp:nvSpPr>
        <dsp:cNvPr id="0" name=""/>
        <dsp:cNvSpPr/>
      </dsp:nvSpPr>
      <dsp:spPr>
        <a:xfrm>
          <a:off x="4991315" y="2679502"/>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4901007"/>
              <a:satOff val="-7028"/>
              <a:lumOff val="3473"/>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62800C-DA53-4FFE-8C46-63A7580953B4}">
      <dsp:nvSpPr>
        <dsp:cNvPr id="0" name=""/>
        <dsp:cNvSpPr/>
      </dsp:nvSpPr>
      <dsp:spPr>
        <a:xfrm>
          <a:off x="5259243" y="2252755"/>
          <a:ext cx="1600519" cy="1373861"/>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a:ln w="12700" cap="flat" cmpd="sng" algn="ctr">
          <a:solidFill>
            <a:schemeClr val="accent5">
              <a:hueOff val="5717842"/>
              <a:satOff val="-8200"/>
              <a:lumOff val="40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5E02EA-34AD-48F0-9938-510507643562}">
      <dsp:nvSpPr>
        <dsp:cNvPr id="0" name=""/>
        <dsp:cNvSpPr/>
      </dsp:nvSpPr>
      <dsp:spPr>
        <a:xfrm>
          <a:off x="5295907" y="2868199"/>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7351511"/>
              <a:satOff val="-10542"/>
              <a:lumOff val="521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CA09C-1C21-4AB9-8EA0-2EADE2252A0C}">
      <dsp:nvSpPr>
        <dsp:cNvPr id="0" name=""/>
        <dsp:cNvSpPr/>
      </dsp:nvSpPr>
      <dsp:spPr>
        <a:xfrm>
          <a:off x="2537654" y="757329"/>
          <a:ext cx="1600519" cy="1373861"/>
        </a:xfrm>
        <a:prstGeom prst="hexagon">
          <a:avLst>
            <a:gd name="adj" fmla="val 25000"/>
            <a:gd name="vf" fmla="val 115470"/>
          </a:avLst>
        </a:prstGeom>
        <a:solidFill>
          <a:schemeClr val="accent5">
            <a:hueOff val="11435684"/>
            <a:satOff val="-16399"/>
            <a:lumOff val="8105"/>
            <a:alphaOff val="0"/>
          </a:schemeClr>
        </a:solidFill>
        <a:ln w="12700" cap="flat" cmpd="sng" algn="ctr">
          <a:solidFill>
            <a:schemeClr val="accent5">
              <a:hueOff val="11435684"/>
              <a:satOff val="-16399"/>
              <a:lumOff val="81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marL="0" lvl="0" indent="0" algn="ctr" defTabSz="622300">
            <a:lnSpc>
              <a:spcPct val="125000"/>
            </a:lnSpc>
            <a:spcBef>
              <a:spcPct val="0"/>
            </a:spcBef>
            <a:spcAft>
              <a:spcPct val="35000"/>
            </a:spcAft>
            <a:buNone/>
          </a:pPr>
          <a:r>
            <a:rPr lang="en-US" sz="1400" kern="1200" dirty="0">
              <a:latin typeface="Twinkl" pitchFamily="2" charset="0"/>
            </a:rPr>
            <a:t>Social, Emotional and Mental Health</a:t>
          </a:r>
        </a:p>
      </dsp:txBody>
      <dsp:txXfrm>
        <a:off x="2785519" y="970093"/>
        <a:ext cx="1104789" cy="948333"/>
      </dsp:txXfrm>
    </dsp:sp>
    <dsp:sp modelId="{C39C9334-8E49-4FD1-8C42-39BB17E52E75}">
      <dsp:nvSpPr>
        <dsp:cNvPr id="0" name=""/>
        <dsp:cNvSpPr/>
      </dsp:nvSpPr>
      <dsp:spPr>
        <a:xfrm>
          <a:off x="3626995" y="785634"/>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9802015"/>
              <a:satOff val="-14057"/>
              <a:lumOff val="6947"/>
              <a:alphaOff val="0"/>
            </a:schemeClr>
          </a:solidFill>
          <a:prstDash val="solid"/>
          <a:miter lim="800000"/>
        </a:ln>
        <a:effectLst/>
      </dsp:spPr>
      <dsp:style>
        <a:lnRef idx="2">
          <a:scrgbClr r="0" g="0" b="0"/>
        </a:lnRef>
        <a:fillRef idx="1">
          <a:scrgbClr r="0" g="0" b="0"/>
        </a:fillRef>
        <a:effectRef idx="0">
          <a:scrgbClr r="0" g="0" b="0"/>
        </a:effectRef>
        <a:fontRef idx="minor"/>
      </dsp:style>
    </dsp:sp>
    <dsp:sp modelId="{AC39F5CB-7B68-41AD-AB7F-D7954B1AADA4}">
      <dsp:nvSpPr>
        <dsp:cNvPr id="0" name=""/>
        <dsp:cNvSpPr/>
      </dsp:nvSpPr>
      <dsp:spPr>
        <a:xfrm>
          <a:off x="3894924" y="0"/>
          <a:ext cx="1600519" cy="1373861"/>
        </a:xfrm>
        <a:prstGeom prst="hexagon">
          <a:avLst>
            <a:gd name="adj" fmla="val 25000"/>
            <a:gd name="vf" fmla="val 11547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a:ln w="12700" cap="flat" cmpd="sng" algn="ctr">
          <a:solidFill>
            <a:schemeClr val="accent5">
              <a:hueOff val="11435684"/>
              <a:satOff val="-16399"/>
              <a:lumOff val="8105"/>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836296-DE17-4BE8-921E-995DD1036D08}">
      <dsp:nvSpPr>
        <dsp:cNvPr id="0" name=""/>
        <dsp:cNvSpPr/>
      </dsp:nvSpPr>
      <dsp:spPr>
        <a:xfrm>
          <a:off x="3931587" y="608911"/>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2252518"/>
              <a:satOff val="-17571"/>
              <a:lumOff val="86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234500-E2C2-4369-8926-49286581DCE0}">
      <dsp:nvSpPr>
        <dsp:cNvPr id="0" name=""/>
        <dsp:cNvSpPr/>
      </dsp:nvSpPr>
      <dsp:spPr>
        <a:xfrm>
          <a:off x="5259243" y="755152"/>
          <a:ext cx="1600519" cy="1373861"/>
        </a:xfrm>
        <a:prstGeom prst="hexagon">
          <a:avLst>
            <a:gd name="adj" fmla="val 25000"/>
            <a:gd name="vf" fmla="val 115470"/>
          </a:avLst>
        </a:prstGeom>
        <a:solidFill>
          <a:schemeClr val="accent5">
            <a:hueOff val="17153525"/>
            <a:satOff val="-24599"/>
            <a:lumOff val="12157"/>
            <a:alphaOff val="0"/>
          </a:schemeClr>
        </a:solid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marL="0" lvl="0" indent="0" algn="ctr" defTabSz="711200">
            <a:lnSpc>
              <a:spcPct val="125000"/>
            </a:lnSpc>
            <a:spcBef>
              <a:spcPct val="0"/>
            </a:spcBef>
            <a:spcAft>
              <a:spcPct val="35000"/>
            </a:spcAft>
            <a:buNone/>
          </a:pPr>
          <a:r>
            <a:rPr lang="en-US" sz="1600" kern="1200" dirty="0">
              <a:latin typeface="Twinkl" pitchFamily="2" charset="0"/>
            </a:rPr>
            <a:t>Sensory and/ or Physical</a:t>
          </a:r>
        </a:p>
      </dsp:txBody>
      <dsp:txXfrm>
        <a:off x="5507108" y="967916"/>
        <a:ext cx="1104789" cy="948333"/>
      </dsp:txXfrm>
    </dsp:sp>
    <dsp:sp modelId="{C7A54315-47F6-4ECC-9FE0-33D79B4FBE1F}">
      <dsp:nvSpPr>
        <dsp:cNvPr id="0" name=""/>
        <dsp:cNvSpPr/>
      </dsp:nvSpPr>
      <dsp:spPr>
        <a:xfrm>
          <a:off x="6635550" y="1361523"/>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4703022"/>
              <a:satOff val="-21085"/>
              <a:lumOff val="1042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BD7D46-D27F-4243-9D30-C20675EE1D76}">
      <dsp:nvSpPr>
        <dsp:cNvPr id="0" name=""/>
        <dsp:cNvSpPr/>
      </dsp:nvSpPr>
      <dsp:spPr>
        <a:xfrm>
          <a:off x="6629204" y="1510304"/>
          <a:ext cx="1600519" cy="1373861"/>
        </a:xfrm>
        <a:prstGeom prst="hexagon">
          <a:avLst>
            <a:gd name="adj" fmla="val 25000"/>
            <a:gd name="vf" fmla="val 11547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9685" t="32" r="9042" b="780"/>
          </a:stretch>
        </a:blip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E31877-7097-4FC1-94E4-E9E232A18B09}">
      <dsp:nvSpPr>
        <dsp:cNvPr id="0" name=""/>
        <dsp:cNvSpPr/>
      </dsp:nvSpPr>
      <dsp:spPr>
        <a:xfrm>
          <a:off x="6952128" y="1534617"/>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1D626-28C8-4300-9ED9-54DEF657292F}">
      <dsp:nvSpPr>
        <dsp:cNvPr id="0" name=""/>
        <dsp:cNvSpPr/>
      </dsp:nvSpPr>
      <dsp:spPr>
        <a:xfrm>
          <a:off x="0" y="266690"/>
          <a:ext cx="2164320" cy="1359463"/>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itchFamily="2" charset="0"/>
            </a:rPr>
            <a:t>Class teachers closely monitor the progress made by </a:t>
          </a:r>
          <a:r>
            <a:rPr lang="en-GB" sz="1400" u="sng" kern="1200" dirty="0">
              <a:latin typeface="Twinkl" pitchFamily="2" charset="0"/>
            </a:rPr>
            <a:t>all</a:t>
          </a:r>
          <a:r>
            <a:rPr lang="en-GB" sz="1400" kern="1200" dirty="0">
              <a:latin typeface="Twinkl" pitchFamily="2" charset="0"/>
            </a:rPr>
            <a:t> children in their class</a:t>
          </a:r>
          <a:r>
            <a:rPr lang="en-GB" sz="1200" kern="1200" dirty="0">
              <a:latin typeface="Twinkl" pitchFamily="2" charset="0"/>
            </a:rPr>
            <a:t>.</a:t>
          </a:r>
          <a:endParaRPr lang="en-US" sz="1200" kern="1200" dirty="0">
            <a:latin typeface="Twinkl" pitchFamily="2" charset="0"/>
          </a:endParaRPr>
        </a:p>
      </dsp:txBody>
      <dsp:txXfrm>
        <a:off x="39817" y="306507"/>
        <a:ext cx="2084686" cy="1279829"/>
      </dsp:txXfrm>
    </dsp:sp>
    <dsp:sp modelId="{4F71DCA0-6954-4D87-811C-E574B7F6E24F}">
      <dsp:nvSpPr>
        <dsp:cNvPr id="0" name=""/>
        <dsp:cNvSpPr/>
      </dsp:nvSpPr>
      <dsp:spPr>
        <a:xfrm rot="10255">
          <a:off x="2381988" y="682612"/>
          <a:ext cx="461461"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381988" y="789756"/>
        <a:ext cx="323023" cy="322051"/>
      </dsp:txXfrm>
    </dsp:sp>
    <dsp:sp modelId="{B86216B0-D335-4B6D-95A6-246BF139527A}">
      <dsp:nvSpPr>
        <dsp:cNvPr id="0" name=""/>
        <dsp:cNvSpPr/>
      </dsp:nvSpPr>
      <dsp:spPr>
        <a:xfrm>
          <a:off x="3034998" y="275744"/>
          <a:ext cx="2164320" cy="1359463"/>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latin typeface="Twinkl" pitchFamily="2" charset="0"/>
            </a:rPr>
            <a:t>Class teachers plan interventions or activities for any children who are not meeting their full potential. </a:t>
          </a:r>
          <a:endParaRPr lang="en-US" sz="1400" b="0" i="0" kern="1200" dirty="0">
            <a:latin typeface="Twinkl" pitchFamily="2" charset="0"/>
          </a:endParaRPr>
        </a:p>
      </dsp:txBody>
      <dsp:txXfrm>
        <a:off x="3074815" y="315561"/>
        <a:ext cx="2084686" cy="1279829"/>
      </dsp:txXfrm>
    </dsp:sp>
    <dsp:sp modelId="{8EAA5905-BA11-45B1-9090-387C39A05A2F}">
      <dsp:nvSpPr>
        <dsp:cNvPr id="0" name=""/>
        <dsp:cNvSpPr/>
      </dsp:nvSpPr>
      <dsp:spPr>
        <a:xfrm>
          <a:off x="5415750" y="687100"/>
          <a:ext cx="458835"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5415750" y="794450"/>
        <a:ext cx="321185" cy="322051"/>
      </dsp:txXfrm>
    </dsp:sp>
    <dsp:sp modelId="{76BDA712-71EC-46F8-91C0-2F3BC2D71C72}">
      <dsp:nvSpPr>
        <dsp:cNvPr id="0" name=""/>
        <dsp:cNvSpPr/>
      </dsp:nvSpPr>
      <dsp:spPr>
        <a:xfrm>
          <a:off x="6065047" y="275744"/>
          <a:ext cx="2164320" cy="1359463"/>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altLang="en-US" sz="1400" b="0" i="0" kern="1200" dirty="0">
              <a:latin typeface="Twinkl" pitchFamily="2" charset="0"/>
            </a:rPr>
            <a:t>If a class teacher has ongoing concerns about a child’s progress, they will liaise with the SENDCo.</a:t>
          </a:r>
          <a:endParaRPr lang="en-US" sz="1400" b="0" i="0" kern="1200" dirty="0">
            <a:latin typeface="Twinkl" pitchFamily="2" charset="0"/>
          </a:endParaRPr>
        </a:p>
      </dsp:txBody>
      <dsp:txXfrm>
        <a:off x="6104864" y="315561"/>
        <a:ext cx="2084686" cy="1279829"/>
      </dsp:txXfrm>
    </dsp:sp>
    <dsp:sp modelId="{43E4CA59-3746-458A-82EC-94C96EF3DA60}">
      <dsp:nvSpPr>
        <dsp:cNvPr id="0" name=""/>
        <dsp:cNvSpPr/>
      </dsp:nvSpPr>
      <dsp:spPr>
        <a:xfrm>
          <a:off x="8445799" y="687100"/>
          <a:ext cx="458835"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8445799" y="794450"/>
        <a:ext cx="321185" cy="322051"/>
      </dsp:txXfrm>
    </dsp:sp>
    <dsp:sp modelId="{B7547628-1419-4ADC-BB2D-0E640B360DA2}">
      <dsp:nvSpPr>
        <dsp:cNvPr id="0" name=""/>
        <dsp:cNvSpPr/>
      </dsp:nvSpPr>
      <dsp:spPr>
        <a:xfrm>
          <a:off x="9095095" y="275744"/>
          <a:ext cx="2164320" cy="1359463"/>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altLang="en-US" sz="1200" b="0" i="0" kern="1200" dirty="0">
              <a:latin typeface="Twinkl" pitchFamily="2" charset="0"/>
            </a:rPr>
            <a:t>If the SENDCo and class teacher feel that SEND support is required, this will be discussed with parents/ carers and the child will be placed on the school’s SEND Register.</a:t>
          </a:r>
          <a:endParaRPr lang="en-US" sz="1200" b="0" i="0" kern="1200" dirty="0">
            <a:latin typeface="Twinkl" pitchFamily="2" charset="0"/>
          </a:endParaRPr>
        </a:p>
      </dsp:txBody>
      <dsp:txXfrm>
        <a:off x="9134912" y="315561"/>
        <a:ext cx="2084686" cy="12798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FD816-AF72-4125-8309-8AD690B2D541}">
      <dsp:nvSpPr>
        <dsp:cNvPr id="0" name=""/>
        <dsp:cNvSpPr/>
      </dsp:nvSpPr>
      <dsp:spPr>
        <a:xfrm>
          <a:off x="1285054" y="-92699"/>
          <a:ext cx="6193026" cy="6193026"/>
        </a:xfrm>
        <a:prstGeom prst="circularArrow">
          <a:avLst>
            <a:gd name="adj1" fmla="val 4668"/>
            <a:gd name="adj2" fmla="val 272909"/>
            <a:gd name="adj3" fmla="val 12866080"/>
            <a:gd name="adj4" fmla="val 18007235"/>
            <a:gd name="adj5" fmla="val 4847"/>
          </a:avLst>
        </a:prstGeom>
        <a:solidFill>
          <a:srgbClr val="C8A3FF"/>
        </a:solidFill>
        <a:ln>
          <a:noFill/>
        </a:ln>
        <a:effectLst/>
      </dsp:spPr>
      <dsp:style>
        <a:lnRef idx="0">
          <a:scrgbClr r="0" g="0" b="0"/>
        </a:lnRef>
        <a:fillRef idx="1">
          <a:scrgbClr r="0" g="0" b="0"/>
        </a:fillRef>
        <a:effectRef idx="1">
          <a:scrgbClr r="0" g="0" b="0"/>
        </a:effectRef>
        <a:fontRef idx="minor"/>
      </dsp:style>
    </dsp:sp>
    <dsp:sp modelId="{304F5CD0-9D49-472C-9633-740B0DAE6C2A}">
      <dsp:nvSpPr>
        <dsp:cNvPr id="0" name=""/>
        <dsp:cNvSpPr/>
      </dsp:nvSpPr>
      <dsp:spPr>
        <a:xfrm>
          <a:off x="2337832" y="-62970"/>
          <a:ext cx="4087470" cy="2300223"/>
        </a:xfrm>
        <a:prstGeom prst="roundRect">
          <a:avLst/>
        </a:prstGeom>
        <a:solidFill>
          <a:schemeClr val="accent3">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t" anchorCtr="0">
          <a:noAutofit/>
        </a:bodyPr>
        <a:lstStyle/>
        <a:p>
          <a:pPr marL="0" lvl="0" indent="0" algn="l" defTabSz="711200">
            <a:lnSpc>
              <a:spcPct val="90000"/>
            </a:lnSpc>
            <a:spcBef>
              <a:spcPct val="0"/>
            </a:spcBef>
            <a:spcAft>
              <a:spcPct val="35000"/>
            </a:spcAft>
            <a:buNone/>
          </a:pPr>
          <a:r>
            <a:rPr lang="en-US" sz="1600" b="0" kern="1200" dirty="0">
              <a:solidFill>
                <a:srgbClr val="6600FF"/>
              </a:solidFill>
              <a:latin typeface="Twinkl" pitchFamily="2" charset="0"/>
            </a:rPr>
            <a:t>Assess</a:t>
          </a:r>
        </a:p>
        <a:p>
          <a:pPr marL="114300" lvl="1" indent="-114300" algn="l" defTabSz="577850">
            <a:lnSpc>
              <a:spcPct val="120000"/>
            </a:lnSpc>
            <a:spcBef>
              <a:spcPct val="0"/>
            </a:spcBef>
            <a:spcAft>
              <a:spcPct val="15000"/>
            </a:spcAft>
            <a:buChar char="•"/>
          </a:pPr>
          <a:r>
            <a:rPr lang="en-GB" sz="1300" b="0" kern="1200" dirty="0">
              <a:solidFill>
                <a:srgbClr val="6600FF"/>
              </a:solidFill>
              <a:latin typeface="Twinkl Light" pitchFamily="2" charset="0"/>
            </a:rPr>
            <a:t>School use a range of resources to assess whether a child has a specific need. This will include teacher assessment and guidance from external agencies. </a:t>
          </a:r>
          <a:endParaRPr lang="en-US" sz="1300" b="0" kern="1200" dirty="0">
            <a:solidFill>
              <a:srgbClr val="6600FF"/>
            </a:solidFill>
            <a:latin typeface="Twinkl" pitchFamily="2" charset="0"/>
          </a:endParaRPr>
        </a:p>
        <a:p>
          <a:pPr marL="114300" lvl="1" indent="-114300" algn="l" defTabSz="577850">
            <a:lnSpc>
              <a:spcPct val="120000"/>
            </a:lnSpc>
            <a:spcBef>
              <a:spcPct val="0"/>
            </a:spcBef>
            <a:spcAft>
              <a:spcPct val="15000"/>
            </a:spcAft>
            <a:buChar char="•"/>
          </a:pPr>
          <a:r>
            <a:rPr lang="en-GB" sz="1300" b="0" kern="1200" dirty="0">
              <a:solidFill>
                <a:srgbClr val="6600FF"/>
              </a:solidFill>
              <a:latin typeface="Twinkl Light" pitchFamily="2" charset="0"/>
            </a:rPr>
            <a:t>The school SENDCo will support staff in the assessment of need</a:t>
          </a:r>
        </a:p>
      </dsp:txBody>
      <dsp:txXfrm>
        <a:off x="2450120" y="49318"/>
        <a:ext cx="3862894" cy="2075647"/>
      </dsp:txXfrm>
    </dsp:sp>
    <dsp:sp modelId="{21E84451-554B-4EED-89BF-202DDAAA72B8}">
      <dsp:nvSpPr>
        <dsp:cNvPr id="0" name=""/>
        <dsp:cNvSpPr/>
      </dsp:nvSpPr>
      <dsp:spPr>
        <a:xfrm>
          <a:off x="4522872" y="1944993"/>
          <a:ext cx="4087470" cy="2306048"/>
        </a:xfrm>
        <a:prstGeom prst="roundRect">
          <a:avLst/>
        </a:prstGeom>
        <a:solidFill>
          <a:schemeClr val="accent3">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kern="1200" dirty="0">
              <a:solidFill>
                <a:srgbClr val="6600FF"/>
              </a:solidFill>
              <a:latin typeface="Twinkl" pitchFamily="2" charset="0"/>
            </a:rPr>
            <a:t>Plan</a:t>
          </a:r>
        </a:p>
        <a:p>
          <a:pPr marL="114300" lvl="1" indent="-114300" algn="l" defTabSz="577850">
            <a:lnSpc>
              <a:spcPct val="125000"/>
            </a:lnSpc>
            <a:spcBef>
              <a:spcPct val="0"/>
            </a:spcBef>
            <a:spcAft>
              <a:spcPct val="15000"/>
            </a:spcAft>
            <a:buChar char="•"/>
          </a:pPr>
          <a:r>
            <a:rPr lang="en-GB" sz="1300" kern="1200" dirty="0">
              <a:solidFill>
                <a:srgbClr val="6600FF"/>
              </a:solidFill>
              <a:latin typeface="Twinkl Light" pitchFamily="2" charset="0"/>
            </a:rPr>
            <a:t>With parental agreement, an individual learning plan will be produced, providing personalised targets</a:t>
          </a:r>
          <a:endParaRPr lang="en-US" sz="1300" kern="1200" dirty="0">
            <a:solidFill>
              <a:srgbClr val="6600FF"/>
            </a:solidFill>
            <a:latin typeface="Twinkl" pitchFamily="2" charset="0"/>
          </a:endParaRPr>
        </a:p>
        <a:p>
          <a:pPr marL="114300" lvl="1" indent="-114300" algn="l" defTabSz="577850">
            <a:lnSpc>
              <a:spcPct val="125000"/>
            </a:lnSpc>
            <a:spcBef>
              <a:spcPct val="0"/>
            </a:spcBef>
            <a:spcAft>
              <a:spcPct val="15000"/>
            </a:spcAft>
            <a:buChar char="•"/>
          </a:pPr>
          <a:r>
            <a:rPr lang="en-GB" sz="1300" kern="1200" dirty="0">
              <a:solidFill>
                <a:srgbClr val="6600FF"/>
              </a:solidFill>
              <a:latin typeface="Twinkl Light" pitchFamily="2" charset="0"/>
            </a:rPr>
            <a:t>Class teacher, SENDCo and parents/ carers make the joint decision to place the child on the SEND Register.</a:t>
          </a:r>
          <a:endParaRPr lang="en-US" sz="1300" kern="1200" dirty="0">
            <a:solidFill>
              <a:srgbClr val="6600FF"/>
            </a:solidFill>
            <a:latin typeface="Twinkl Light" pitchFamily="2" charset="0"/>
          </a:endParaRPr>
        </a:p>
      </dsp:txBody>
      <dsp:txXfrm>
        <a:off x="4635444" y="2057565"/>
        <a:ext cx="3862326" cy="2080904"/>
      </dsp:txXfrm>
    </dsp:sp>
    <dsp:sp modelId="{F29DB630-6E90-400C-8512-5A5967F2D86B}">
      <dsp:nvSpPr>
        <dsp:cNvPr id="0" name=""/>
        <dsp:cNvSpPr/>
      </dsp:nvSpPr>
      <dsp:spPr>
        <a:xfrm>
          <a:off x="2377505" y="4174561"/>
          <a:ext cx="4087470" cy="2049518"/>
        </a:xfrm>
        <a:prstGeom prst="roundRect">
          <a:avLst/>
        </a:prstGeom>
        <a:solidFill>
          <a:schemeClr val="accent3">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kern="1200" dirty="0">
              <a:solidFill>
                <a:srgbClr val="6600FF"/>
              </a:solidFill>
              <a:latin typeface="Twinkl" pitchFamily="2" charset="0"/>
            </a:rPr>
            <a:t>Do</a:t>
          </a:r>
        </a:p>
        <a:p>
          <a:pPr marL="114300" lvl="1" indent="-114300" algn="l" defTabSz="622300">
            <a:lnSpc>
              <a:spcPct val="125000"/>
            </a:lnSpc>
            <a:spcBef>
              <a:spcPct val="0"/>
            </a:spcBef>
            <a:spcAft>
              <a:spcPct val="15000"/>
            </a:spcAft>
            <a:buChar char="•"/>
          </a:pPr>
          <a:r>
            <a:rPr lang="en-GB" sz="1400" kern="1200" dirty="0">
              <a:solidFill>
                <a:srgbClr val="6600FF"/>
              </a:solidFill>
              <a:latin typeface="Twinkl Light" pitchFamily="2" charset="0"/>
            </a:rPr>
            <a:t>Staff will deliver specific interventions tailored to your child’s needs</a:t>
          </a:r>
          <a:endParaRPr lang="en-US" sz="1400" kern="1200" dirty="0">
            <a:solidFill>
              <a:srgbClr val="6600FF"/>
            </a:solidFill>
            <a:latin typeface="Twinkl" pitchFamily="2" charset="0"/>
          </a:endParaRPr>
        </a:p>
        <a:p>
          <a:pPr marL="114300" lvl="1" indent="-114300" algn="l" defTabSz="622300">
            <a:lnSpc>
              <a:spcPct val="125000"/>
            </a:lnSpc>
            <a:spcBef>
              <a:spcPct val="0"/>
            </a:spcBef>
            <a:spcAft>
              <a:spcPct val="15000"/>
            </a:spcAft>
            <a:buChar char="•"/>
          </a:pPr>
          <a:r>
            <a:rPr lang="en-GB" sz="1400" kern="1200">
              <a:solidFill>
                <a:srgbClr val="6600FF"/>
              </a:solidFill>
              <a:latin typeface="Twinkl Light" pitchFamily="2" charset="0"/>
            </a:rPr>
            <a:t>Progress towards targets will be recorded</a:t>
          </a:r>
        </a:p>
        <a:p>
          <a:pPr marL="114300" lvl="1" indent="-114300" algn="l" defTabSz="622300">
            <a:lnSpc>
              <a:spcPct val="125000"/>
            </a:lnSpc>
            <a:spcBef>
              <a:spcPct val="0"/>
            </a:spcBef>
            <a:spcAft>
              <a:spcPct val="15000"/>
            </a:spcAft>
            <a:buChar char="•"/>
          </a:pPr>
          <a:r>
            <a:rPr lang="en-GB" sz="1400" kern="1200">
              <a:solidFill>
                <a:srgbClr val="6600FF"/>
              </a:solidFill>
              <a:latin typeface="Twinkl Light" pitchFamily="2" charset="0"/>
            </a:rPr>
            <a:t>Children will receive support from any relevant external agencies</a:t>
          </a:r>
        </a:p>
      </dsp:txBody>
      <dsp:txXfrm>
        <a:off x="2477554" y="4274610"/>
        <a:ext cx="3887372" cy="1849420"/>
      </dsp:txXfrm>
    </dsp:sp>
    <dsp:sp modelId="{B3EC36E6-2044-44AD-B206-0A83071B0749}">
      <dsp:nvSpPr>
        <dsp:cNvPr id="0" name=""/>
        <dsp:cNvSpPr/>
      </dsp:nvSpPr>
      <dsp:spPr>
        <a:xfrm>
          <a:off x="140235" y="1944989"/>
          <a:ext cx="4087470" cy="2335008"/>
        </a:xfrm>
        <a:prstGeom prst="roundRect">
          <a:avLst/>
        </a:prstGeom>
        <a:solidFill>
          <a:schemeClr val="accent3">
            <a:lumMod val="40000"/>
            <a:lumOff val="6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kern="1200" dirty="0">
              <a:solidFill>
                <a:srgbClr val="6600FF"/>
              </a:solidFill>
              <a:latin typeface="Twinkl" pitchFamily="2" charset="0"/>
            </a:rPr>
            <a:t>Review</a:t>
          </a:r>
        </a:p>
        <a:p>
          <a:pPr marL="114300" lvl="1" indent="-114300" algn="l" defTabSz="533400">
            <a:lnSpc>
              <a:spcPct val="125000"/>
            </a:lnSpc>
            <a:spcBef>
              <a:spcPct val="0"/>
            </a:spcBef>
            <a:spcAft>
              <a:spcPct val="15000"/>
            </a:spcAft>
            <a:buChar char="•"/>
          </a:pPr>
          <a:r>
            <a:rPr lang="en-GB" sz="1200" kern="1200" dirty="0">
              <a:solidFill>
                <a:srgbClr val="6600FF"/>
              </a:solidFill>
              <a:latin typeface="Twinkl Light" pitchFamily="2" charset="0"/>
            </a:rPr>
            <a:t>Individual learning plans are reviewed termly with staff and parents, evaluating support</a:t>
          </a:r>
          <a:endParaRPr lang="en-US" sz="1200" kern="1200" dirty="0">
            <a:solidFill>
              <a:srgbClr val="6600FF"/>
            </a:solidFill>
            <a:latin typeface="Twinkl" pitchFamily="2" charset="0"/>
          </a:endParaRPr>
        </a:p>
        <a:p>
          <a:pPr marL="114300" lvl="1" indent="-114300" algn="l" defTabSz="533400">
            <a:lnSpc>
              <a:spcPct val="125000"/>
            </a:lnSpc>
            <a:spcBef>
              <a:spcPct val="0"/>
            </a:spcBef>
            <a:spcAft>
              <a:spcPct val="15000"/>
            </a:spcAft>
            <a:buChar char="•"/>
          </a:pPr>
          <a:r>
            <a:rPr lang="en-GB" sz="1200" kern="1200" dirty="0">
              <a:solidFill>
                <a:srgbClr val="6600FF"/>
              </a:solidFill>
              <a:latin typeface="Twinkl Light" pitchFamily="2" charset="0"/>
            </a:rPr>
            <a:t>Small steps of progress are monitored by the class teacher</a:t>
          </a:r>
        </a:p>
        <a:p>
          <a:pPr marL="114300" lvl="1" indent="-114300" algn="l" defTabSz="533400">
            <a:lnSpc>
              <a:spcPct val="125000"/>
            </a:lnSpc>
            <a:spcBef>
              <a:spcPct val="0"/>
            </a:spcBef>
            <a:spcAft>
              <a:spcPct val="15000"/>
            </a:spcAft>
            <a:buChar char="•"/>
          </a:pPr>
          <a:r>
            <a:rPr lang="en-GB" sz="1200" kern="1200" dirty="0">
              <a:solidFill>
                <a:srgbClr val="6600FF"/>
              </a:solidFill>
              <a:latin typeface="Twinkl Light" pitchFamily="2" charset="0"/>
            </a:rPr>
            <a:t>External agencies may be involved for support or assessment, where required. </a:t>
          </a:r>
        </a:p>
      </dsp:txBody>
      <dsp:txXfrm>
        <a:off x="254221" y="2058975"/>
        <a:ext cx="3859498" cy="21070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CBD800-5B07-457D-8C91-B0F2A829A9FD}">
      <dsp:nvSpPr>
        <dsp:cNvPr id="0" name=""/>
        <dsp:cNvSpPr/>
      </dsp:nvSpPr>
      <dsp:spPr>
        <a:xfrm>
          <a:off x="3262669" y="2107281"/>
          <a:ext cx="1602661" cy="16026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latin typeface="Twinkl" pitchFamily="2" charset="0"/>
            </a:rPr>
            <a:t>The Sawley Team</a:t>
          </a:r>
        </a:p>
      </dsp:txBody>
      <dsp:txXfrm>
        <a:off x="3497373" y="2341985"/>
        <a:ext cx="1133253" cy="1133253"/>
      </dsp:txXfrm>
    </dsp:sp>
    <dsp:sp modelId="{163818B7-FFC3-49F1-ABBC-E5F247531C06}">
      <dsp:nvSpPr>
        <dsp:cNvPr id="0" name=""/>
        <dsp:cNvSpPr/>
      </dsp:nvSpPr>
      <dsp:spPr>
        <a:xfrm rot="16200000">
          <a:off x="3821891" y="1847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51894" y="1853067"/>
        <a:ext cx="24210" cy="24210"/>
      </dsp:txXfrm>
    </dsp:sp>
    <dsp:sp modelId="{7062B789-D09B-456E-A8A3-C7F1A012501D}">
      <dsp:nvSpPr>
        <dsp:cNvPr id="0" name=""/>
        <dsp:cNvSpPr/>
      </dsp:nvSpPr>
      <dsp:spPr>
        <a:xfrm>
          <a:off x="3262669" y="20402"/>
          <a:ext cx="1602661" cy="1602661"/>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winkl" pitchFamily="2" charset="0"/>
            </a:rPr>
            <a:t>Year 3</a:t>
          </a:r>
        </a:p>
      </dsp:txBody>
      <dsp:txXfrm>
        <a:off x="3497373" y="255106"/>
        <a:ext cx="1133253" cy="1133253"/>
      </dsp:txXfrm>
    </dsp:sp>
    <dsp:sp modelId="{71520DED-FA18-48DF-8B4C-EEBCEF63AA1B}">
      <dsp:nvSpPr>
        <dsp:cNvPr id="0" name=""/>
        <dsp:cNvSpPr/>
      </dsp:nvSpPr>
      <dsp:spPr>
        <a:xfrm rot="20520000">
          <a:off x="4814261" y="2568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44264" y="2574066"/>
        <a:ext cx="24210" cy="24210"/>
      </dsp:txXfrm>
    </dsp:sp>
    <dsp:sp modelId="{08DE88B0-1558-4A4C-8EAC-EBCAE9A2BBD2}">
      <dsp:nvSpPr>
        <dsp:cNvPr id="0" name=""/>
        <dsp:cNvSpPr/>
      </dsp:nvSpPr>
      <dsp:spPr>
        <a:xfrm>
          <a:off x="5247409" y="1462400"/>
          <a:ext cx="1602661" cy="160266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winkl" pitchFamily="2" charset="0"/>
            </a:rPr>
            <a:t>Year 4</a:t>
          </a:r>
        </a:p>
      </dsp:txBody>
      <dsp:txXfrm>
        <a:off x="5482113" y="1697104"/>
        <a:ext cx="1133253" cy="1133253"/>
      </dsp:txXfrm>
    </dsp:sp>
    <dsp:sp modelId="{64E14C5A-9AAE-495A-896B-17564214E9D8}">
      <dsp:nvSpPr>
        <dsp:cNvPr id="0" name=""/>
        <dsp:cNvSpPr/>
      </dsp:nvSpPr>
      <dsp:spPr>
        <a:xfrm rot="3240000">
          <a:off x="4435209" y="3735027"/>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5213" y="3740667"/>
        <a:ext cx="24210" cy="24210"/>
      </dsp:txXfrm>
    </dsp:sp>
    <dsp:sp modelId="{F04C3EC0-2679-4580-A601-CE21742317E7}">
      <dsp:nvSpPr>
        <dsp:cNvPr id="0" name=""/>
        <dsp:cNvSpPr/>
      </dsp:nvSpPr>
      <dsp:spPr>
        <a:xfrm>
          <a:off x="4489306" y="3795603"/>
          <a:ext cx="1602661" cy="1602661"/>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winkl" pitchFamily="2" charset="0"/>
            </a:rPr>
            <a:t>Year 5</a:t>
          </a:r>
        </a:p>
      </dsp:txBody>
      <dsp:txXfrm>
        <a:off x="4724010" y="4030307"/>
        <a:ext cx="1133253" cy="1133253"/>
      </dsp:txXfrm>
    </dsp:sp>
    <dsp:sp modelId="{36E0D66C-FBD4-46E4-88D9-A3C517749A2F}">
      <dsp:nvSpPr>
        <dsp:cNvPr id="0" name=""/>
        <dsp:cNvSpPr/>
      </dsp:nvSpPr>
      <dsp:spPr>
        <a:xfrm rot="7560000">
          <a:off x="3208572" y="3735027"/>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438575" y="3740667"/>
        <a:ext cx="24210" cy="24210"/>
      </dsp:txXfrm>
    </dsp:sp>
    <dsp:sp modelId="{947C3429-AC5A-41AD-867F-8DF6B03E4FBC}">
      <dsp:nvSpPr>
        <dsp:cNvPr id="0" name=""/>
        <dsp:cNvSpPr/>
      </dsp:nvSpPr>
      <dsp:spPr>
        <a:xfrm>
          <a:off x="2036031" y="3795603"/>
          <a:ext cx="1602661" cy="1602661"/>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winkl" pitchFamily="2" charset="0"/>
            </a:rPr>
            <a:t>Year 6</a:t>
          </a:r>
        </a:p>
      </dsp:txBody>
      <dsp:txXfrm>
        <a:off x="2270735" y="4030307"/>
        <a:ext cx="1133253" cy="1133253"/>
      </dsp:txXfrm>
    </dsp:sp>
    <dsp:sp modelId="{5F754374-05A6-4D1D-8592-4DEB170C2E52}">
      <dsp:nvSpPr>
        <dsp:cNvPr id="0" name=""/>
        <dsp:cNvSpPr/>
      </dsp:nvSpPr>
      <dsp:spPr>
        <a:xfrm rot="11880000">
          <a:off x="2829520" y="2568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059524" y="2574066"/>
        <a:ext cx="24210" cy="24210"/>
      </dsp:txXfrm>
    </dsp:sp>
    <dsp:sp modelId="{1A5AFA81-93E5-4B7F-94CB-6714BC9DCFE3}">
      <dsp:nvSpPr>
        <dsp:cNvPr id="0" name=""/>
        <dsp:cNvSpPr/>
      </dsp:nvSpPr>
      <dsp:spPr>
        <a:xfrm>
          <a:off x="1277928" y="1462400"/>
          <a:ext cx="1602661" cy="1602661"/>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latin typeface="Twinkl" pitchFamily="2" charset="0"/>
            </a:rPr>
            <a:t>Key Contacts</a:t>
          </a:r>
        </a:p>
      </dsp:txBody>
      <dsp:txXfrm>
        <a:off x="1512632" y="1697104"/>
        <a:ext cx="1133253" cy="11332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6A3AD-D4E2-418F-BDC7-06C4785B06B6}">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827D35F7-D994-4EFF-ACBD-E41449AB84B3}">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A504C7-76A5-44AF-8B34-1CA4CFB0530F}">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Attention Deficit Hyperactivity Disorder</a:t>
          </a:r>
          <a:endParaRPr lang="en-GB" sz="1200" kern="1200" dirty="0">
            <a:solidFill>
              <a:srgbClr val="6600FF"/>
            </a:solidFill>
            <a:latin typeface="Twinkl" pitchFamily="2" charset="0"/>
          </a:endParaRPr>
        </a:p>
      </dsp:txBody>
      <dsp:txXfrm>
        <a:off x="1677599" y="345600"/>
        <a:ext cx="1022400" cy="1454400"/>
      </dsp:txXfrm>
    </dsp:sp>
    <dsp:sp modelId="{D008C442-20B6-47D2-BF8B-DA85357AE7F8}">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ADHD</a:t>
          </a:r>
          <a:endParaRPr lang="en-US" sz="1800" kern="1200" dirty="0">
            <a:solidFill>
              <a:srgbClr val="6600FF"/>
            </a:solidFill>
            <a:latin typeface="Twinkl" pitchFamily="2" charset="0"/>
          </a:endParaRPr>
        </a:p>
      </dsp:txBody>
      <dsp:txXfrm>
        <a:off x="1677599" y="0"/>
        <a:ext cx="1022400" cy="345600"/>
      </dsp:txXfrm>
    </dsp:sp>
    <dsp:sp modelId="{409B87CA-9D09-42C2-8E9B-A5375F98F30B}">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EF1CD4-D176-4853-8225-6D12678648B0}">
      <dsp:nvSpPr>
        <dsp:cNvPr id="0" name=""/>
        <dsp:cNvSpPr/>
      </dsp:nvSpPr>
      <dsp:spPr>
        <a:xfrm>
          <a:off x="2806560"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405E2C-3632-4E76-80E3-53BBEF3BE665}">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Asperger Syndrome</a:t>
          </a:r>
          <a:endParaRPr lang="en-GB" sz="1200" kern="1200">
            <a:solidFill>
              <a:srgbClr val="6600FF"/>
            </a:solidFill>
            <a:latin typeface="Twinkl" pitchFamily="2" charset="0"/>
          </a:endParaRPr>
        </a:p>
      </dsp:txBody>
      <dsp:txXfrm>
        <a:off x="3189599" y="345600"/>
        <a:ext cx="1022400" cy="1454400"/>
      </dsp:txXfrm>
    </dsp:sp>
    <dsp:sp modelId="{CD580F5F-02E9-4483-8F7E-8BADE5BF4C63}">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AS</a:t>
          </a:r>
          <a:endParaRPr lang="en-GB" sz="1800" kern="1200">
            <a:solidFill>
              <a:srgbClr val="6600FF"/>
            </a:solidFill>
            <a:latin typeface="Twinkl" pitchFamily="2" charset="0"/>
          </a:endParaRPr>
        </a:p>
      </dsp:txBody>
      <dsp:txXfrm>
        <a:off x="3189599" y="0"/>
        <a:ext cx="1022400" cy="345600"/>
      </dsp:txXfrm>
    </dsp:sp>
    <dsp:sp modelId="{450B2415-B6DC-4B57-AF80-86EFB6C5B7EC}">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F9D719-1A3E-4F66-B636-EEFEC0912075}">
      <dsp:nvSpPr>
        <dsp:cNvPr id="0" name=""/>
        <dsp:cNvSpPr/>
      </dsp:nvSpPr>
      <dsp:spPr>
        <a:xfrm>
          <a:off x="4318560"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8AD588-7FBD-4E93-80A6-317BF50A3C43}">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Autistic Spectrum Disorder</a:t>
          </a:r>
          <a:endParaRPr lang="en-GB" sz="1200" kern="1200" dirty="0">
            <a:solidFill>
              <a:srgbClr val="6600FF"/>
            </a:solidFill>
            <a:latin typeface="Twinkl" pitchFamily="2" charset="0"/>
          </a:endParaRPr>
        </a:p>
      </dsp:txBody>
      <dsp:txXfrm>
        <a:off x="4701600" y="345600"/>
        <a:ext cx="1022400" cy="1454400"/>
      </dsp:txXfrm>
    </dsp:sp>
    <dsp:sp modelId="{89668CBE-5377-4D94-8C06-80F65A841224}">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ASD</a:t>
          </a:r>
          <a:endParaRPr lang="en-GB" sz="1800" kern="1200">
            <a:solidFill>
              <a:srgbClr val="6600FF"/>
            </a:solidFill>
            <a:latin typeface="Twinkl" pitchFamily="2" charset="0"/>
          </a:endParaRPr>
        </a:p>
      </dsp:txBody>
      <dsp:txXfrm>
        <a:off x="4701600" y="0"/>
        <a:ext cx="1022400" cy="345600"/>
      </dsp:txXfrm>
    </dsp:sp>
    <dsp:sp modelId="{742A34CC-A680-4960-A4F6-C456990A34C7}">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E42DD-99D6-44C1-95DA-5CC84D67715D}">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4379BC-EC63-410E-9983-EB19E3DD8651}">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Child and Adolescent Mental Health Service</a:t>
          </a:r>
          <a:endParaRPr lang="en-GB" sz="1200" kern="1200">
            <a:solidFill>
              <a:srgbClr val="6600FF"/>
            </a:solidFill>
            <a:latin typeface="Twinkl" pitchFamily="2" charset="0"/>
          </a:endParaRPr>
        </a:p>
      </dsp:txBody>
      <dsp:txXfrm>
        <a:off x="6213600" y="345600"/>
        <a:ext cx="1022400" cy="1454400"/>
      </dsp:txXfrm>
    </dsp:sp>
    <dsp:sp modelId="{2D7B8C52-B01E-4D74-9484-361C737B0345}">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CAMHS</a:t>
          </a:r>
          <a:endParaRPr lang="en-GB" sz="1800" kern="1200">
            <a:solidFill>
              <a:srgbClr val="6600FF"/>
            </a:solidFill>
            <a:latin typeface="Twinkl" pitchFamily="2" charset="0"/>
          </a:endParaRPr>
        </a:p>
      </dsp:txBody>
      <dsp:txXfrm>
        <a:off x="6213600" y="0"/>
        <a:ext cx="1022400" cy="345600"/>
      </dsp:txXfrm>
    </dsp:sp>
    <dsp:sp modelId="{A664D056-3602-4F70-9DF9-A61BFED7C46E}">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A03207-C981-4B21-AAD7-6463636075E0}">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35B7C1-4856-4EF2-8071-5D3F72DB0F73}">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Education, Health and Care Plan</a:t>
          </a:r>
          <a:endParaRPr lang="en-GB" sz="1200" kern="1200" dirty="0">
            <a:solidFill>
              <a:srgbClr val="6600FF"/>
            </a:solidFill>
            <a:latin typeface="Twinkl" pitchFamily="2" charset="0"/>
          </a:endParaRPr>
        </a:p>
      </dsp:txBody>
      <dsp:txXfrm>
        <a:off x="7725600" y="345600"/>
        <a:ext cx="1022400" cy="1454400"/>
      </dsp:txXfrm>
    </dsp:sp>
    <dsp:sp modelId="{FC744B8C-263B-46ED-89DF-5B97DBC118A2}">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EHCP</a:t>
          </a:r>
          <a:endParaRPr lang="en-GB" sz="1800" kern="1200">
            <a:solidFill>
              <a:srgbClr val="6600FF"/>
            </a:solidFill>
            <a:latin typeface="Twinkl" pitchFamily="2" charset="0"/>
          </a:endParaRPr>
        </a:p>
      </dsp:txBody>
      <dsp:txXfrm>
        <a:off x="7725600" y="0"/>
        <a:ext cx="1022400" cy="345600"/>
      </dsp:txXfrm>
    </dsp:sp>
    <dsp:sp modelId="{1392F586-1FCF-49DC-8622-FDABB9F3F057}">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A971C8-281E-4E1D-85D3-B34360970273}">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DF4155-943A-4DFC-B746-FDA2057C1499}">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Educational Psychologist</a:t>
          </a:r>
          <a:endParaRPr lang="en-GB" sz="1200" kern="1200" dirty="0">
            <a:solidFill>
              <a:srgbClr val="6600FF"/>
            </a:solidFill>
            <a:latin typeface="Twinkl" pitchFamily="2" charset="0"/>
          </a:endParaRPr>
        </a:p>
      </dsp:txBody>
      <dsp:txXfrm>
        <a:off x="9237600" y="345600"/>
        <a:ext cx="1022400" cy="1454400"/>
      </dsp:txXfrm>
    </dsp:sp>
    <dsp:sp modelId="{07B3FABA-F513-441E-A0D1-2FF9BBB9477C}">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EP</a:t>
          </a:r>
          <a:endParaRPr lang="en-GB" sz="1800" kern="1200">
            <a:solidFill>
              <a:srgbClr val="6600FF"/>
            </a:solidFill>
            <a:latin typeface="Twinkl" pitchFamily="2" charset="0"/>
          </a:endParaRPr>
        </a:p>
      </dsp:txBody>
      <dsp:txXfrm>
        <a:off x="9237600" y="0"/>
        <a:ext cx="1022400" cy="3456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3462-B01E-4C64-BD0F-3D70EE73706B}">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3EC8C71C-09FA-4DF5-BA08-835182F8D822}">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1173F7-48C7-4C18-A247-3559F231B539}">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Group Education Plan</a:t>
          </a:r>
          <a:endParaRPr lang="en-GB" sz="1200" kern="1200" dirty="0">
            <a:solidFill>
              <a:srgbClr val="6600FF"/>
            </a:solidFill>
            <a:latin typeface="Twinkl" pitchFamily="2" charset="0"/>
          </a:endParaRPr>
        </a:p>
      </dsp:txBody>
      <dsp:txXfrm>
        <a:off x="1677599" y="345600"/>
        <a:ext cx="1022400" cy="1454400"/>
      </dsp:txXfrm>
    </dsp:sp>
    <dsp:sp modelId="{6D5360F0-47F2-4E0E-9022-CEC41C8864F1}">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GEP</a:t>
          </a:r>
          <a:endParaRPr lang="en-US" sz="1800" kern="1200" dirty="0">
            <a:solidFill>
              <a:srgbClr val="6600FF"/>
            </a:solidFill>
            <a:latin typeface="Twinkl" pitchFamily="2" charset="0"/>
          </a:endParaRPr>
        </a:p>
      </dsp:txBody>
      <dsp:txXfrm>
        <a:off x="1677599" y="0"/>
        <a:ext cx="1022400" cy="345600"/>
      </dsp:txXfrm>
    </dsp:sp>
    <dsp:sp modelId="{739AE639-DA51-47EC-8391-D5F67B9E14F2}">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44F63-2324-46D9-8850-8496E7384F53}">
      <dsp:nvSpPr>
        <dsp:cNvPr id="0" name=""/>
        <dsp:cNvSpPr/>
      </dsp:nvSpPr>
      <dsp:spPr>
        <a:xfrm>
          <a:off x="2806560"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42F45-B284-4FB7-A0E6-C96728D246CA}">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Global Learning Delay</a:t>
          </a:r>
          <a:endParaRPr lang="en-GB" sz="1200" kern="1200">
            <a:solidFill>
              <a:srgbClr val="6600FF"/>
            </a:solidFill>
            <a:latin typeface="Twinkl" pitchFamily="2" charset="0"/>
          </a:endParaRPr>
        </a:p>
      </dsp:txBody>
      <dsp:txXfrm>
        <a:off x="3189599" y="345600"/>
        <a:ext cx="1022400" cy="1454400"/>
      </dsp:txXfrm>
    </dsp:sp>
    <dsp:sp modelId="{5F92908B-6455-46A6-9C7E-10C1B977AD00}">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GLD</a:t>
          </a:r>
          <a:endParaRPr lang="en-GB" sz="1800" kern="1200">
            <a:solidFill>
              <a:srgbClr val="6600FF"/>
            </a:solidFill>
            <a:latin typeface="Twinkl" pitchFamily="2" charset="0"/>
          </a:endParaRPr>
        </a:p>
      </dsp:txBody>
      <dsp:txXfrm>
        <a:off x="3189599" y="0"/>
        <a:ext cx="1022400" cy="345600"/>
      </dsp:txXfrm>
    </dsp:sp>
    <dsp:sp modelId="{7294EC2C-D1DE-416C-859A-84A74009C462}">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8CCCB0-BFD7-42DA-A540-BC8E92E51759}">
      <dsp:nvSpPr>
        <dsp:cNvPr id="0" name=""/>
        <dsp:cNvSpPr/>
      </dsp:nvSpPr>
      <dsp:spPr>
        <a:xfrm>
          <a:off x="4318560"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BE92C6-E0B9-4142-B58F-E97983DE26EB}">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Hearing Impairment</a:t>
          </a:r>
          <a:endParaRPr lang="en-GB" sz="1200" kern="1200">
            <a:solidFill>
              <a:srgbClr val="6600FF"/>
            </a:solidFill>
            <a:latin typeface="Twinkl" pitchFamily="2" charset="0"/>
          </a:endParaRPr>
        </a:p>
      </dsp:txBody>
      <dsp:txXfrm>
        <a:off x="4701600" y="345600"/>
        <a:ext cx="1022400" cy="1454400"/>
      </dsp:txXfrm>
    </dsp:sp>
    <dsp:sp modelId="{3D10E1DC-C8CC-40C0-9C2D-C1CC6EFCE125}">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HI</a:t>
          </a:r>
          <a:endParaRPr lang="en-GB" sz="1800" kern="1200">
            <a:solidFill>
              <a:srgbClr val="6600FF"/>
            </a:solidFill>
            <a:latin typeface="Twinkl" pitchFamily="2" charset="0"/>
          </a:endParaRPr>
        </a:p>
      </dsp:txBody>
      <dsp:txXfrm>
        <a:off x="4701600" y="0"/>
        <a:ext cx="1022400" cy="345600"/>
      </dsp:txXfrm>
    </dsp:sp>
    <dsp:sp modelId="{12989563-6751-47F9-B04B-5A4E5B4963A7}">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325542-2A46-4E43-A5FF-BD28A8044310}">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FA0D82-692D-418C-98A4-568196A44B41}">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Individual Learning Programme</a:t>
          </a:r>
          <a:endParaRPr lang="en-GB" sz="1200" kern="1200" dirty="0">
            <a:solidFill>
              <a:srgbClr val="6600FF"/>
            </a:solidFill>
            <a:latin typeface="Twinkl" pitchFamily="2" charset="0"/>
          </a:endParaRPr>
        </a:p>
      </dsp:txBody>
      <dsp:txXfrm>
        <a:off x="6213600" y="345600"/>
        <a:ext cx="1022400" cy="1454400"/>
      </dsp:txXfrm>
    </dsp:sp>
    <dsp:sp modelId="{16EA2063-5A5B-4958-A0C3-6BADA805D671}">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ILP</a:t>
          </a:r>
          <a:endParaRPr lang="en-GB" sz="1800" kern="1200" dirty="0">
            <a:solidFill>
              <a:srgbClr val="6600FF"/>
            </a:solidFill>
            <a:latin typeface="Twinkl" pitchFamily="2" charset="0"/>
          </a:endParaRPr>
        </a:p>
      </dsp:txBody>
      <dsp:txXfrm>
        <a:off x="6213600" y="0"/>
        <a:ext cx="1022400" cy="345600"/>
      </dsp:txXfrm>
    </dsp:sp>
    <dsp:sp modelId="{04FB7C7B-4C3B-416C-B0F9-5BB2E8FD7033}">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F74F64-40EE-4999-BC76-7706DD0178C2}">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315FDE-D192-4268-B840-DF1AE3421AD6}">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Occupational Therapist</a:t>
          </a:r>
          <a:endParaRPr lang="en-GB" sz="1200" kern="1200">
            <a:solidFill>
              <a:srgbClr val="6600FF"/>
            </a:solidFill>
            <a:latin typeface="Twinkl" pitchFamily="2" charset="0"/>
          </a:endParaRPr>
        </a:p>
      </dsp:txBody>
      <dsp:txXfrm>
        <a:off x="7725600" y="345600"/>
        <a:ext cx="1022400" cy="1454400"/>
      </dsp:txXfrm>
    </dsp:sp>
    <dsp:sp modelId="{3C5101B7-86C0-4A78-BA09-B0366F185D10}">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OT</a:t>
          </a:r>
          <a:endParaRPr lang="en-GB" sz="1800" kern="1200">
            <a:solidFill>
              <a:srgbClr val="6600FF"/>
            </a:solidFill>
            <a:latin typeface="Twinkl" pitchFamily="2" charset="0"/>
          </a:endParaRPr>
        </a:p>
      </dsp:txBody>
      <dsp:txXfrm>
        <a:off x="7725600" y="0"/>
        <a:ext cx="1022400" cy="345600"/>
      </dsp:txXfrm>
    </dsp:sp>
    <dsp:sp modelId="{C94025F5-FFB4-43AB-A99F-FB8032A8466B}">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F38D5C-A941-4EAD-A783-F002F3985D98}">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4CBE5B-CEFB-4B9A-BE50-B1FF96282EF6}">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Speech and Language Therapist</a:t>
          </a:r>
          <a:endParaRPr lang="en-GB" sz="1200" kern="1200" dirty="0">
            <a:solidFill>
              <a:srgbClr val="6600FF"/>
            </a:solidFill>
            <a:latin typeface="Twinkl" pitchFamily="2" charset="0"/>
          </a:endParaRPr>
        </a:p>
      </dsp:txBody>
      <dsp:txXfrm>
        <a:off x="9237600" y="345600"/>
        <a:ext cx="1022400" cy="1454400"/>
      </dsp:txXfrm>
    </dsp:sp>
    <dsp:sp modelId="{2D4F826D-CD99-44B4-8292-E68CE1681C35}">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SALT</a:t>
          </a:r>
          <a:endParaRPr lang="en-GB" sz="1800" kern="1200">
            <a:solidFill>
              <a:srgbClr val="6600FF"/>
            </a:solidFill>
            <a:latin typeface="Twinkl" pitchFamily="2" charset="0"/>
          </a:endParaRPr>
        </a:p>
      </dsp:txBody>
      <dsp:txXfrm>
        <a:off x="9237600" y="0"/>
        <a:ext cx="1022400" cy="3456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063D2-529C-48F8-BB0F-D1801E10BAD7}">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21EB9102-8B07-4A22-B3BF-0AE05A10B832}">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5ECF3-E4B1-4224-87CC-6064E0028949}">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GB" sz="1000" kern="1200" dirty="0">
              <a:solidFill>
                <a:srgbClr val="6600FF"/>
              </a:solidFill>
              <a:latin typeface="Twinkl" pitchFamily="2" charset="0"/>
            </a:rPr>
            <a:t>Social Communication Disorders Assessment Service</a:t>
          </a:r>
        </a:p>
      </dsp:txBody>
      <dsp:txXfrm>
        <a:off x="1677599" y="345600"/>
        <a:ext cx="1022400" cy="1454400"/>
      </dsp:txXfrm>
    </dsp:sp>
    <dsp:sp modelId="{A2737A36-BA70-4825-B43F-2C9C82A7A63F}">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SCODAS</a:t>
          </a:r>
          <a:endParaRPr lang="en-US" sz="1600" kern="1200" dirty="0">
            <a:solidFill>
              <a:srgbClr val="6600FF"/>
            </a:solidFill>
            <a:latin typeface="Twinkl" pitchFamily="2" charset="0"/>
          </a:endParaRPr>
        </a:p>
      </dsp:txBody>
      <dsp:txXfrm>
        <a:off x="1677599" y="0"/>
        <a:ext cx="1022400" cy="345600"/>
      </dsp:txXfrm>
    </dsp:sp>
    <dsp:sp modelId="{FA55FE7E-F2E5-43C0-B6E3-97C5A0F3C454}">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50E7CC-7653-4DF0-AE14-1BED94A15C23}">
      <dsp:nvSpPr>
        <dsp:cNvPr id="0" name=""/>
        <dsp:cNvSpPr/>
      </dsp:nvSpPr>
      <dsp:spPr>
        <a:xfrm>
          <a:off x="2806560"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DC5210-A353-4158-A3A3-6EB766E51410}">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US" sz="1000" kern="1200" dirty="0">
              <a:solidFill>
                <a:srgbClr val="6600FF"/>
              </a:solidFill>
              <a:latin typeface="Twinkl" pitchFamily="2" charset="0"/>
            </a:rPr>
            <a:t>Special Educational Needs Coordinator</a:t>
          </a:r>
          <a:endParaRPr lang="en-GB" sz="1000" kern="1200" dirty="0">
            <a:solidFill>
              <a:srgbClr val="6600FF"/>
            </a:solidFill>
            <a:latin typeface="Twinkl" pitchFamily="2" charset="0"/>
          </a:endParaRPr>
        </a:p>
      </dsp:txBody>
      <dsp:txXfrm>
        <a:off x="3189599" y="345600"/>
        <a:ext cx="1022400" cy="1454400"/>
      </dsp:txXfrm>
    </dsp:sp>
    <dsp:sp modelId="{A2D81AEF-C13D-423E-818D-589EB4706875}">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SENCO</a:t>
          </a:r>
          <a:endParaRPr lang="en-GB" sz="1600" kern="1200">
            <a:solidFill>
              <a:srgbClr val="6600FF"/>
            </a:solidFill>
            <a:latin typeface="Twinkl" pitchFamily="2" charset="0"/>
          </a:endParaRPr>
        </a:p>
      </dsp:txBody>
      <dsp:txXfrm>
        <a:off x="3189599" y="0"/>
        <a:ext cx="1022400" cy="345600"/>
      </dsp:txXfrm>
    </dsp:sp>
    <dsp:sp modelId="{4181C18B-9100-426A-BD27-0ACBA7040914}">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3CE25C-E852-41AE-B061-52AB4408B5FC}">
      <dsp:nvSpPr>
        <dsp:cNvPr id="0" name=""/>
        <dsp:cNvSpPr/>
      </dsp:nvSpPr>
      <dsp:spPr>
        <a:xfrm>
          <a:off x="4318560"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9945C2-BC9C-44A7-ABC9-571208E5947E}">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US" sz="1000" kern="1200">
              <a:solidFill>
                <a:srgbClr val="6600FF"/>
              </a:solidFill>
              <a:latin typeface="Twinkl" pitchFamily="2" charset="0"/>
            </a:rPr>
            <a:t>Special Educational Needs and Disabilities</a:t>
          </a:r>
          <a:endParaRPr lang="en-GB" sz="1000" kern="1200">
            <a:solidFill>
              <a:srgbClr val="6600FF"/>
            </a:solidFill>
            <a:latin typeface="Twinkl" pitchFamily="2" charset="0"/>
          </a:endParaRPr>
        </a:p>
      </dsp:txBody>
      <dsp:txXfrm>
        <a:off x="4701600" y="345600"/>
        <a:ext cx="1022400" cy="1454400"/>
      </dsp:txXfrm>
    </dsp:sp>
    <dsp:sp modelId="{51104C49-EBF6-4E5E-935C-6C536745A15E}">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SEND</a:t>
          </a:r>
          <a:endParaRPr lang="en-GB" sz="1600" kern="1200">
            <a:solidFill>
              <a:srgbClr val="6600FF"/>
            </a:solidFill>
            <a:latin typeface="Twinkl" pitchFamily="2" charset="0"/>
          </a:endParaRPr>
        </a:p>
      </dsp:txBody>
      <dsp:txXfrm>
        <a:off x="4701600" y="0"/>
        <a:ext cx="1022400" cy="345600"/>
      </dsp:txXfrm>
    </dsp:sp>
    <dsp:sp modelId="{72B26138-C3F1-4F7C-87BF-1725AB68A131}">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D64499-F609-4CCF-9DC1-68A74B47F720}">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021A3C-B50A-45E6-8915-871A701AB78A}">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US" sz="1000" kern="1200">
              <a:solidFill>
                <a:srgbClr val="6600FF"/>
              </a:solidFill>
              <a:latin typeface="Twinkl" pitchFamily="2" charset="0"/>
            </a:rPr>
            <a:t>Special Educational Needs Information and Advice Support Service</a:t>
          </a:r>
          <a:endParaRPr lang="en-GB" sz="1000" kern="1200">
            <a:solidFill>
              <a:srgbClr val="6600FF"/>
            </a:solidFill>
            <a:latin typeface="Twinkl" pitchFamily="2" charset="0"/>
          </a:endParaRPr>
        </a:p>
      </dsp:txBody>
      <dsp:txXfrm>
        <a:off x="6213600" y="345600"/>
        <a:ext cx="1022400" cy="1454400"/>
      </dsp:txXfrm>
    </dsp:sp>
    <dsp:sp modelId="{C0FAC616-A159-4436-9EF7-F84208C6A810}">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SENDIASS</a:t>
          </a:r>
          <a:endParaRPr lang="en-GB" sz="1600" kern="1200">
            <a:solidFill>
              <a:srgbClr val="6600FF"/>
            </a:solidFill>
            <a:latin typeface="Twinkl" pitchFamily="2" charset="0"/>
          </a:endParaRPr>
        </a:p>
      </dsp:txBody>
      <dsp:txXfrm>
        <a:off x="6213600" y="0"/>
        <a:ext cx="1022400" cy="345600"/>
      </dsp:txXfrm>
    </dsp:sp>
    <dsp:sp modelId="{FD2A878A-83AF-463C-A778-1D39444D022A}">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8531A6-4A63-42D9-B1EA-3A627DF10739}">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32935-E433-46E1-ACBC-A4675273F5DD}">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US" sz="1000" kern="1200">
              <a:solidFill>
                <a:srgbClr val="6600FF"/>
              </a:solidFill>
              <a:latin typeface="Twinkl" pitchFamily="2" charset="0"/>
            </a:rPr>
            <a:t>Specific Learning Difficulty</a:t>
          </a:r>
          <a:endParaRPr lang="en-GB" sz="1000" kern="1200">
            <a:solidFill>
              <a:srgbClr val="6600FF"/>
            </a:solidFill>
            <a:latin typeface="Twinkl" pitchFamily="2" charset="0"/>
          </a:endParaRPr>
        </a:p>
      </dsp:txBody>
      <dsp:txXfrm>
        <a:off x="7725600" y="345600"/>
        <a:ext cx="1022400" cy="1454400"/>
      </dsp:txXfrm>
    </dsp:sp>
    <dsp:sp modelId="{64F08C49-DAC5-4118-980C-F448FD5FB69B}">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SpLD</a:t>
          </a:r>
          <a:endParaRPr lang="en-GB" sz="1600" kern="1200">
            <a:solidFill>
              <a:srgbClr val="6600FF"/>
            </a:solidFill>
            <a:latin typeface="Twinkl" pitchFamily="2" charset="0"/>
          </a:endParaRPr>
        </a:p>
      </dsp:txBody>
      <dsp:txXfrm>
        <a:off x="7725600" y="0"/>
        <a:ext cx="1022400" cy="345600"/>
      </dsp:txXfrm>
    </dsp:sp>
    <dsp:sp modelId="{C8BB0306-1EFD-4A9D-A5B9-1EA3510481CE}">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B199E-40E5-462C-954B-2E348CFD7F66}">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D4C66C-168C-4901-91F2-02B387A9AF84}">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l" defTabSz="444500">
            <a:lnSpc>
              <a:spcPct val="90000"/>
            </a:lnSpc>
            <a:spcBef>
              <a:spcPct val="0"/>
            </a:spcBef>
            <a:spcAft>
              <a:spcPct val="35000"/>
            </a:spcAft>
            <a:buNone/>
          </a:pPr>
          <a:r>
            <a:rPr lang="en-US" sz="1000" kern="1200" dirty="0">
              <a:solidFill>
                <a:srgbClr val="6600FF"/>
              </a:solidFill>
              <a:latin typeface="Twinkl" pitchFamily="2" charset="0"/>
            </a:rPr>
            <a:t>Visual Impairment</a:t>
          </a:r>
          <a:endParaRPr lang="en-GB" sz="1000" kern="1200" dirty="0">
            <a:solidFill>
              <a:srgbClr val="6600FF"/>
            </a:solidFill>
            <a:latin typeface="Twinkl" pitchFamily="2" charset="0"/>
          </a:endParaRPr>
        </a:p>
      </dsp:txBody>
      <dsp:txXfrm>
        <a:off x="9237600" y="345600"/>
        <a:ext cx="1022400" cy="1454400"/>
      </dsp:txXfrm>
    </dsp:sp>
    <dsp:sp modelId="{64966B2C-FB5E-41B9-9A71-3A36166BB724}">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b" anchorCtr="0">
          <a:noAutofit/>
        </a:bodyPr>
        <a:lstStyle/>
        <a:p>
          <a:pPr marL="0" lvl="0" indent="0" algn="l" defTabSz="711200">
            <a:lnSpc>
              <a:spcPct val="90000"/>
            </a:lnSpc>
            <a:spcBef>
              <a:spcPct val="0"/>
            </a:spcBef>
            <a:spcAft>
              <a:spcPct val="35000"/>
            </a:spcAft>
            <a:buNone/>
          </a:pPr>
          <a:r>
            <a:rPr lang="en-US" sz="1600" kern="1200">
              <a:solidFill>
                <a:srgbClr val="6600FF"/>
              </a:solidFill>
              <a:latin typeface="Twinkl" pitchFamily="2" charset="0"/>
            </a:rPr>
            <a:t>VI</a:t>
          </a:r>
          <a:endParaRPr lang="en-GB" sz="1600" kern="1200">
            <a:solidFill>
              <a:srgbClr val="6600FF"/>
            </a:solidFill>
            <a:latin typeface="Twinkl" pitchFamily="2" charset="0"/>
          </a:endParaRPr>
        </a:p>
      </dsp:txBody>
      <dsp:txXfrm>
        <a:off x="9237600" y="0"/>
        <a:ext cx="1022400" cy="3456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48400D-AE40-4333-AAEB-D9DDE7506964}">
      <dsp:nvSpPr>
        <dsp:cNvPr id="0" name=""/>
        <dsp:cNvSpPr/>
      </dsp:nvSpPr>
      <dsp:spPr>
        <a:xfrm>
          <a:off x="4891" y="62733"/>
          <a:ext cx="2327931" cy="1603944"/>
        </a:xfrm>
        <a:prstGeom prst="roundRect">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508" b="-3138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EA8365-BE05-436D-896B-FDE805DE3437}">
      <dsp:nvSpPr>
        <dsp:cNvPr id="0" name=""/>
        <dsp:cNvSpPr/>
      </dsp:nvSpPr>
      <dsp:spPr>
        <a:xfrm>
          <a:off x="4891"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latin typeface="Twinkl" pitchFamily="2" charset="0"/>
            </a:rPr>
            <a:t>School Office</a:t>
          </a:r>
        </a:p>
        <a:p>
          <a:pPr marL="0" lvl="0" indent="0" algn="ctr" defTabSz="533400">
            <a:lnSpc>
              <a:spcPct val="90000"/>
            </a:lnSpc>
            <a:spcBef>
              <a:spcPct val="0"/>
            </a:spcBef>
            <a:spcAft>
              <a:spcPct val="35000"/>
            </a:spcAft>
            <a:buNone/>
          </a:pPr>
          <a:r>
            <a:rPr lang="en-GB" sz="1200" kern="1200" dirty="0">
              <a:latin typeface="Twinkl" pitchFamily="2" charset="0"/>
            </a:rPr>
            <a:t>0115 973 3625</a:t>
          </a:r>
          <a:endParaRPr lang="en-US" sz="1200" kern="1200" dirty="0">
            <a:latin typeface="Twinkl" pitchFamily="2" charset="0"/>
          </a:endParaRPr>
        </a:p>
      </dsp:txBody>
      <dsp:txXfrm>
        <a:off x="4891" y="1666678"/>
        <a:ext cx="2327931" cy="863662"/>
      </dsp:txXfrm>
    </dsp:sp>
    <dsp:sp modelId="{8BA93931-B007-473A-B62B-2FD30E32AEA0}">
      <dsp:nvSpPr>
        <dsp:cNvPr id="0" name=""/>
        <dsp:cNvSpPr/>
      </dsp:nvSpPr>
      <dsp:spPr>
        <a:xfrm>
          <a:off x="2565714" y="62733"/>
          <a:ext cx="2327931" cy="1603944"/>
        </a:xfrm>
        <a:prstGeom prst="roundRect">
          <a:avLst/>
        </a:prstGeom>
        <a:blipFill dpi="0" rotWithShape="1">
          <a:blip xmlns:r="http://schemas.openxmlformats.org/officeDocument/2006/relationships" r:embed="rId2" cstate="print">
            <a:extLst>
              <a:ext uri="{28A0092B-C50C-407E-A947-70E740481C1C}">
                <a14:useLocalDpi xmlns:a14="http://schemas.microsoft.com/office/drawing/2010/main" val="0"/>
              </a:ext>
            </a:extLst>
          </a:blip>
          <a:srcRect/>
          <a:stretch>
            <a:fillRect t="-508" b="-2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42F35D-2255-44F6-BD48-DA8C05052AFE}">
      <dsp:nvSpPr>
        <dsp:cNvPr id="0" name=""/>
        <dsp:cNvSpPr/>
      </dsp:nvSpPr>
      <dsp:spPr>
        <a:xfrm>
          <a:off x="2565714"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latin typeface="Twinkl" pitchFamily="2" charset="0"/>
            </a:rPr>
            <a:t>General Enquiries</a:t>
          </a:r>
        </a:p>
        <a:p>
          <a:pPr marL="0" lvl="0" indent="0" algn="ctr" defTabSz="533400">
            <a:lnSpc>
              <a:spcPct val="90000"/>
            </a:lnSpc>
            <a:spcBef>
              <a:spcPct val="0"/>
            </a:spcBef>
            <a:spcAft>
              <a:spcPct val="35000"/>
            </a:spcAft>
            <a:buNone/>
          </a:pPr>
          <a:r>
            <a:rPr lang="en-GB" sz="1200" kern="1200" dirty="0">
              <a:latin typeface="Twinkl" pitchFamily="2" charset="0"/>
              <a:hlinkClick xmlns:r="http://schemas.openxmlformats.org/officeDocument/2006/relationships" r:id="rId3"/>
            </a:rPr>
            <a:t>info@sawley-jun.derbyshire.sch.uk</a:t>
          </a:r>
          <a:r>
            <a:rPr lang="en-GB" sz="1200" kern="1200" dirty="0">
              <a:latin typeface="Twinkl" pitchFamily="2" charset="0"/>
            </a:rPr>
            <a:t>    </a:t>
          </a:r>
        </a:p>
      </dsp:txBody>
      <dsp:txXfrm>
        <a:off x="2565714" y="1666678"/>
        <a:ext cx="2327931" cy="863662"/>
      </dsp:txXfrm>
    </dsp:sp>
    <dsp:sp modelId="{9EF3A5BD-A410-43CC-92EE-9560B043434B}">
      <dsp:nvSpPr>
        <dsp:cNvPr id="0" name=""/>
        <dsp:cNvSpPr/>
      </dsp:nvSpPr>
      <dsp:spPr>
        <a:xfrm>
          <a:off x="5126536" y="62733"/>
          <a:ext cx="2327931" cy="1603944"/>
        </a:xfrm>
        <a:prstGeom prst="roundRect">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13671" t="2896" r="17151" b="1802"/>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EFD886-B2C5-4635-9AD5-89F3C589480B}">
      <dsp:nvSpPr>
        <dsp:cNvPr id="0" name=""/>
        <dsp:cNvSpPr/>
      </dsp:nvSpPr>
      <dsp:spPr>
        <a:xfrm>
          <a:off x="5126536"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latin typeface="Twinkl" pitchFamily="2" charset="0"/>
            </a:rPr>
            <a:t>SENCO </a:t>
          </a:r>
        </a:p>
        <a:p>
          <a:pPr marL="0" lvl="0" indent="0" algn="ctr" defTabSz="533400">
            <a:lnSpc>
              <a:spcPct val="90000"/>
            </a:lnSpc>
            <a:spcBef>
              <a:spcPct val="0"/>
            </a:spcBef>
            <a:spcAft>
              <a:spcPct val="35000"/>
            </a:spcAft>
            <a:buNone/>
          </a:pPr>
          <a:r>
            <a:rPr lang="en-GB" sz="1200" kern="1200" dirty="0">
              <a:latin typeface="Twinkl" pitchFamily="2" charset="0"/>
              <a:hlinkClick xmlns:r="http://schemas.openxmlformats.org/officeDocument/2006/relationships" r:id="rId3"/>
            </a:rPr>
            <a:t>info@sawley-jun.derbyshire.sch.uk</a:t>
          </a:r>
          <a:endParaRPr lang="en-GB" sz="1200" kern="1200" dirty="0">
            <a:latin typeface="Twinkl" pitchFamily="2" charset="0"/>
          </a:endParaRPr>
        </a:p>
      </dsp:txBody>
      <dsp:txXfrm>
        <a:off x="5126536" y="1666678"/>
        <a:ext cx="2327931" cy="863662"/>
      </dsp:txXfrm>
    </dsp:sp>
    <dsp:sp modelId="{A1B58C8C-0006-4A5F-BDB3-5C2565D70CE8}">
      <dsp:nvSpPr>
        <dsp:cNvPr id="0" name=""/>
        <dsp:cNvSpPr/>
      </dsp:nvSpPr>
      <dsp:spPr>
        <a:xfrm>
          <a:off x="7687359" y="62733"/>
          <a:ext cx="2327931" cy="1603944"/>
        </a:xfrm>
        <a:prstGeom prst="roundRect">
          <a:avLst/>
        </a:prstGeom>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t="-508" b="-3138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02B3A7-4D39-4FAC-BB89-D33FE889E17B}">
      <dsp:nvSpPr>
        <dsp:cNvPr id="0" name=""/>
        <dsp:cNvSpPr/>
      </dsp:nvSpPr>
      <dsp:spPr>
        <a:xfrm>
          <a:off x="7687359"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latin typeface="Twinkl" pitchFamily="2" charset="0"/>
            </a:rPr>
            <a:t>Website</a:t>
          </a:r>
        </a:p>
        <a:p>
          <a:pPr marL="0" lvl="0" indent="0" algn="ctr" defTabSz="533400">
            <a:lnSpc>
              <a:spcPct val="90000"/>
            </a:lnSpc>
            <a:spcBef>
              <a:spcPct val="0"/>
            </a:spcBef>
            <a:spcAft>
              <a:spcPct val="35000"/>
            </a:spcAft>
            <a:buNone/>
          </a:pPr>
          <a:r>
            <a:rPr lang="en-GB" sz="1200" kern="1200" dirty="0">
              <a:latin typeface="Twinkl" pitchFamily="2" charset="0"/>
              <a:hlinkClick xmlns:r="http://schemas.openxmlformats.org/officeDocument/2006/relationships" r:id="rId6"/>
            </a:rPr>
            <a:t>www.sawleyjunior.co.uk</a:t>
          </a:r>
          <a:r>
            <a:rPr lang="en-GB" sz="1200" kern="1200" dirty="0">
              <a:latin typeface="Twinkl" pitchFamily="2" charset="0"/>
            </a:rPr>
            <a:t> </a:t>
          </a:r>
        </a:p>
      </dsp:txBody>
      <dsp:txXfrm>
        <a:off x="7687359" y="1666678"/>
        <a:ext cx="2327931" cy="863662"/>
      </dsp:txXfrm>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B99499C-210B-493C-A27E-E7E58E917E40}" type="datetimeFigureOut">
              <a:rPr lang="en-US"/>
              <a:pPr>
                <a:defRPr/>
              </a:pPr>
              <a:t>9/15/2025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A7F529-C361-45A5-B9CE-4B7C320BB2F2}" type="slidenum">
              <a:rPr/>
              <a:pPr>
                <a:defRPr/>
              </a:pPr>
              <a:t>‹#›</a:t>
            </a:fld>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8EEA664-F471-448C-AB66-E61792AD3366}" type="datetimeFigureOut">
              <a:rPr lang="en-US"/>
              <a:pPr>
                <a:defRPr/>
              </a:pPr>
              <a:t>9/15/2025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noProof="0"/>
              <a:t>Click to edit Master text styles</a:t>
            </a:r>
          </a:p>
          <a:p>
            <a:pPr lvl="1"/>
            <a:r>
              <a:rPr noProof="0"/>
              <a:t>Second level</a:t>
            </a:r>
          </a:p>
          <a:p>
            <a:pPr lvl="2"/>
            <a:r>
              <a:rPr noProof="0"/>
              <a:t>Third level</a:t>
            </a:r>
          </a:p>
          <a:p>
            <a:pPr lvl="3"/>
            <a:r>
              <a:rPr noProof="0"/>
              <a:t>Fourth level</a:t>
            </a:r>
          </a:p>
          <a:p>
            <a:pPr lvl="4"/>
            <a:r>
              <a:rPr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42DFC5D-E339-4A65-8553-01FB4062E19F}" type="slidenum">
              <a:rPr/>
              <a:pPr>
                <a:defRPr/>
              </a:pPr>
              <a:t>‹#›</a:t>
            </a:fld>
            <a:endParaRP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1437223568"/>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7CAC6D7D-59A0-4664-AF7B-9096D49DF9B3}" type="slidenum">
              <a:rPr/>
              <a:pPr>
                <a:defRPr/>
              </a:pPr>
              <a:t>‹#›</a:t>
            </a:fld>
            <a:endParaRPr dirty="0"/>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4DE3EC96-4E1A-4982-AA1C-6200352B8007}" type="datetimeFigureOut">
              <a:rPr lang="en-US"/>
              <a:pPr>
                <a:defRPr/>
              </a:pPr>
              <a:t>9/15/2025</a:t>
            </a:fld>
            <a:endParaRPr/>
          </a:p>
        </p:txBody>
      </p:sp>
    </p:spTree>
    <p:extLst>
      <p:ext uri="{BB962C8B-B14F-4D97-AF65-F5344CB8AC3E}">
        <p14:creationId xmlns:p14="http://schemas.microsoft.com/office/powerpoint/2010/main" val="53313948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85229571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Slide Number Placeholder 6"/>
          <p:cNvSpPr>
            <a:spLocks noGrp="1"/>
          </p:cNvSpPr>
          <p:nvPr>
            <p:ph type="sldNum" sz="quarter" idx="10"/>
          </p:nvPr>
        </p:nvSpPr>
        <p:spPr/>
        <p:txBody>
          <a:bodyPr/>
          <a:lstStyle>
            <a:lvl1pPr>
              <a:defRPr/>
            </a:lvl1pPr>
          </a:lstStyle>
          <a:p>
            <a:pPr>
              <a:defRPr/>
            </a:pPr>
            <a:fld id="{3D6D8801-41A8-4524-BE0D-A84F3F93EC20}" type="slidenum">
              <a:rPr/>
              <a:pPr>
                <a:defRPr/>
              </a:pPr>
              <a:t>‹#›</a:t>
            </a:fld>
            <a:endParaRPr/>
          </a:p>
        </p:txBody>
      </p:sp>
      <p:sp>
        <p:nvSpPr>
          <p:cNvPr id="6" name="Footer Placeholder 5"/>
          <p:cNvSpPr>
            <a:spLocks noGrp="1"/>
          </p:cNvSpPr>
          <p:nvPr>
            <p:ph type="ftr" sz="quarter" idx="11"/>
          </p:nvPr>
        </p:nvSpPr>
        <p:spPr/>
        <p:txBody>
          <a:bodyPr/>
          <a:lstStyle>
            <a:lvl1pPr>
              <a:defRPr/>
            </a:lvl1pPr>
          </a:lstStyle>
          <a:p>
            <a:pPr>
              <a:defRPr/>
            </a:pPr>
            <a:endParaRPr/>
          </a:p>
        </p:txBody>
      </p:sp>
      <p:sp>
        <p:nvSpPr>
          <p:cNvPr id="7" name="Date Placeholder 4"/>
          <p:cNvSpPr>
            <a:spLocks noGrp="1"/>
          </p:cNvSpPr>
          <p:nvPr>
            <p:ph type="dt" sz="half" idx="12"/>
          </p:nvPr>
        </p:nvSpPr>
        <p:spPr/>
        <p:txBody>
          <a:bodyPr/>
          <a:lstStyle>
            <a:lvl1pPr>
              <a:defRPr/>
            </a:lvl1pPr>
          </a:lstStyle>
          <a:p>
            <a:pPr>
              <a:defRPr/>
            </a:pPr>
            <a:fld id="{C8F0D2A3-2384-47D5-88BD-3FB773015963}" type="datetimeFigureOut">
              <a:rPr lang="en-US"/>
              <a:pPr>
                <a:defRPr/>
              </a:pPr>
              <a:t>9/15/2025</a:t>
            </a:fld>
            <a:endParaRPr/>
          </a:p>
        </p:txBody>
      </p:sp>
    </p:spTree>
    <p:extLst>
      <p:ext uri="{BB962C8B-B14F-4D97-AF65-F5344CB8AC3E}">
        <p14:creationId xmlns:p14="http://schemas.microsoft.com/office/powerpoint/2010/main" val="13887831"/>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8"/>
          <p:cNvSpPr>
            <a:spLocks noGrp="1"/>
          </p:cNvSpPr>
          <p:nvPr>
            <p:ph type="sldNum" sz="quarter" idx="10"/>
          </p:nvPr>
        </p:nvSpPr>
        <p:spPr/>
        <p:txBody>
          <a:bodyPr/>
          <a:lstStyle>
            <a:lvl1pPr>
              <a:defRPr/>
            </a:lvl1pPr>
          </a:lstStyle>
          <a:p>
            <a:pPr>
              <a:defRPr/>
            </a:pPr>
            <a:fld id="{6604ABDD-EB6C-49C1-9E5C-D8D8331F49EE}" type="slidenum">
              <a:rPr/>
              <a:pPr>
                <a:defRPr/>
              </a:pPr>
              <a:t>‹#›</a:t>
            </a:fld>
            <a:endParaRPr/>
          </a:p>
        </p:txBody>
      </p:sp>
      <p:sp>
        <p:nvSpPr>
          <p:cNvPr id="8" name="Footer Placeholder 7"/>
          <p:cNvSpPr>
            <a:spLocks noGrp="1"/>
          </p:cNvSpPr>
          <p:nvPr>
            <p:ph type="ftr" sz="quarter" idx="11"/>
          </p:nvPr>
        </p:nvSpPr>
        <p:spPr/>
        <p:txBody>
          <a:bodyPr/>
          <a:lstStyle>
            <a:lvl1pPr>
              <a:defRPr/>
            </a:lvl1pPr>
          </a:lstStyle>
          <a:p>
            <a:pPr>
              <a:defRPr/>
            </a:pPr>
            <a:endParaRPr/>
          </a:p>
        </p:txBody>
      </p:sp>
      <p:sp>
        <p:nvSpPr>
          <p:cNvPr id="9" name="Date Placeholder 6"/>
          <p:cNvSpPr>
            <a:spLocks noGrp="1"/>
          </p:cNvSpPr>
          <p:nvPr>
            <p:ph type="dt" sz="half" idx="12"/>
          </p:nvPr>
        </p:nvSpPr>
        <p:spPr/>
        <p:txBody>
          <a:bodyPr/>
          <a:lstStyle>
            <a:lvl1pPr>
              <a:defRPr/>
            </a:lvl1pPr>
          </a:lstStyle>
          <a:p>
            <a:pPr>
              <a:defRPr/>
            </a:pPr>
            <a:fld id="{528AA2C4-605A-4055-9DD6-B0A77CF476CA}" type="datetimeFigureOut">
              <a:rPr lang="en-US"/>
              <a:pPr>
                <a:defRPr/>
              </a:pPr>
              <a:t>9/15/2025</a:t>
            </a:fld>
            <a:endParaRPr/>
          </a:p>
        </p:txBody>
      </p:sp>
    </p:spTree>
    <p:extLst>
      <p:ext uri="{BB962C8B-B14F-4D97-AF65-F5344CB8AC3E}">
        <p14:creationId xmlns:p14="http://schemas.microsoft.com/office/powerpoint/2010/main" val="426442450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Slide Number Placeholder 4"/>
          <p:cNvSpPr>
            <a:spLocks noGrp="1"/>
          </p:cNvSpPr>
          <p:nvPr>
            <p:ph type="sldNum" sz="quarter" idx="10"/>
          </p:nvPr>
        </p:nvSpPr>
        <p:spPr/>
        <p:txBody>
          <a:bodyPr/>
          <a:lstStyle>
            <a:lvl1pPr>
              <a:defRPr/>
            </a:lvl1pPr>
          </a:lstStyle>
          <a:p>
            <a:pPr>
              <a:defRPr/>
            </a:pPr>
            <a:fld id="{C4820D3B-CB82-46C4-ABE9-FC98E8781248}" type="slidenum">
              <a:rPr/>
              <a:pPr>
                <a:defRPr/>
              </a:pPr>
              <a:t>‹#›</a:t>
            </a:fld>
            <a:endParaRPr/>
          </a:p>
        </p:txBody>
      </p:sp>
      <p:sp>
        <p:nvSpPr>
          <p:cNvPr id="4" name="Footer Placeholder 3"/>
          <p:cNvSpPr>
            <a:spLocks noGrp="1"/>
          </p:cNvSpPr>
          <p:nvPr>
            <p:ph type="ftr" sz="quarter" idx="11"/>
          </p:nvPr>
        </p:nvSpPr>
        <p:spPr/>
        <p:txBody>
          <a:bodyPr/>
          <a:lstStyle>
            <a:lvl1pPr>
              <a:defRPr/>
            </a:lvl1pPr>
          </a:lstStyle>
          <a:p>
            <a:pPr>
              <a:defRPr/>
            </a:pPr>
            <a:endParaRPr/>
          </a:p>
        </p:txBody>
      </p:sp>
      <p:sp>
        <p:nvSpPr>
          <p:cNvPr id="5" name="Date Placeholder 2"/>
          <p:cNvSpPr>
            <a:spLocks noGrp="1"/>
          </p:cNvSpPr>
          <p:nvPr>
            <p:ph type="dt" sz="half" idx="12"/>
          </p:nvPr>
        </p:nvSpPr>
        <p:spPr/>
        <p:txBody>
          <a:bodyPr/>
          <a:lstStyle>
            <a:lvl1pPr>
              <a:defRPr/>
            </a:lvl1pPr>
          </a:lstStyle>
          <a:p>
            <a:pPr>
              <a:defRPr/>
            </a:pPr>
            <a:fld id="{A0411B30-C8C9-492F-A36F-2CBAD84CDC42}" type="datetimeFigureOut">
              <a:rPr lang="en-US"/>
              <a:pPr>
                <a:defRPr/>
              </a:pPr>
              <a:t>9/15/2025</a:t>
            </a:fld>
            <a:endParaRPr/>
          </a:p>
        </p:txBody>
      </p:sp>
    </p:spTree>
    <p:extLst>
      <p:ext uri="{BB962C8B-B14F-4D97-AF65-F5344CB8AC3E}">
        <p14:creationId xmlns:p14="http://schemas.microsoft.com/office/powerpoint/2010/main" val="313852470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fld id="{06E8AA9B-218B-49AB-9894-B56E277BAF9B}" type="slidenum">
              <a:rPr/>
              <a:pPr>
                <a:defRPr/>
              </a:pPr>
              <a:t>‹#›</a:t>
            </a:fld>
            <a:endParaRPr/>
          </a:p>
        </p:txBody>
      </p:sp>
      <p:sp>
        <p:nvSpPr>
          <p:cNvPr id="3" name="Footer Placeholder 2"/>
          <p:cNvSpPr>
            <a:spLocks noGrp="1"/>
          </p:cNvSpPr>
          <p:nvPr>
            <p:ph type="ftr" sz="quarter" idx="11"/>
          </p:nvPr>
        </p:nvSpPr>
        <p:spPr/>
        <p:txBody>
          <a:bodyPr/>
          <a:lstStyle>
            <a:lvl1pPr>
              <a:defRPr/>
            </a:lvl1pPr>
          </a:lstStyle>
          <a:p>
            <a:pPr>
              <a:defRPr/>
            </a:pPr>
            <a:endParaRPr/>
          </a:p>
        </p:txBody>
      </p:sp>
      <p:sp>
        <p:nvSpPr>
          <p:cNvPr id="4" name="Date Placeholder 1"/>
          <p:cNvSpPr>
            <a:spLocks noGrp="1"/>
          </p:cNvSpPr>
          <p:nvPr>
            <p:ph type="dt" sz="half" idx="12"/>
          </p:nvPr>
        </p:nvSpPr>
        <p:spPr/>
        <p:txBody>
          <a:bodyPr/>
          <a:lstStyle>
            <a:lvl1pPr>
              <a:defRPr/>
            </a:lvl1pPr>
          </a:lstStyle>
          <a:p>
            <a:pPr>
              <a:defRPr/>
            </a:pPr>
            <a:fld id="{7064F03D-7F6D-4E89-9556-556AF90CA8CF}" type="datetimeFigureOut">
              <a:rPr lang="en-US"/>
              <a:pPr>
                <a:defRPr/>
              </a:pPr>
              <a:t>9/15/2025</a:t>
            </a:fld>
            <a:endParaRPr/>
          </a:p>
        </p:txBody>
      </p:sp>
    </p:spTree>
    <p:extLst>
      <p:ext uri="{BB962C8B-B14F-4D97-AF65-F5344CB8AC3E}">
        <p14:creationId xmlns:p14="http://schemas.microsoft.com/office/powerpoint/2010/main" val="410691486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grpSp>
        <p:nvGrpSpPr>
          <p:cNvPr id="7" name="Group 6"/>
          <p:cNvGrpSpPr/>
          <p:nvPr/>
        </p:nvGrpSpPr>
        <p:grpSpPr>
          <a:xfrm>
            <a:off x="1052422" y="1733550"/>
            <a:ext cx="4360503" cy="3050038"/>
            <a:chOff x="895350" y="3313113"/>
            <a:chExt cx="3613151" cy="2790825"/>
          </a:xfrm>
          <a:solidFill>
            <a:schemeClr val="tx1">
              <a:lumMod val="50000"/>
            </a:schemeClr>
          </a:solidFill>
        </p:grpSpPr>
        <p:sp>
          <p:nvSpPr>
            <p:cNvPr id="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0" name="Group 19"/>
          <p:cNvGrpSpPr/>
          <p:nvPr/>
        </p:nvGrpSpPr>
        <p:grpSpPr>
          <a:xfrm>
            <a:off x="6763111" y="1733550"/>
            <a:ext cx="4360503" cy="3050038"/>
            <a:chOff x="895350" y="3313113"/>
            <a:chExt cx="3613151" cy="2790825"/>
          </a:xfrm>
          <a:solidFill>
            <a:schemeClr val="tx1">
              <a:lumMod val="50000"/>
            </a:schemeClr>
          </a:solidFill>
        </p:grpSpPr>
        <p:sp>
          <p:nvSpPr>
            <p:cNvPr id="21"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2"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3"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Slide Number Placeholder 7"/>
          <p:cNvSpPr>
            <a:spLocks noGrp="1"/>
          </p:cNvSpPr>
          <p:nvPr>
            <p:ph type="sldNum" sz="quarter" idx="20"/>
          </p:nvPr>
        </p:nvSpPr>
        <p:spPr/>
        <p:txBody>
          <a:bodyPr/>
          <a:lstStyle>
            <a:lvl1pPr>
              <a:defRPr/>
            </a:lvl1pPr>
          </a:lstStyle>
          <a:p>
            <a:pPr>
              <a:defRPr/>
            </a:pPr>
            <a:fld id="{F1B5A0D2-FE82-481A-9055-1E3FBD0867D5}" type="slidenum">
              <a:rPr/>
              <a:pPr>
                <a:defRPr/>
              </a:pPr>
              <a:t>‹#›</a:t>
            </a:fld>
            <a:endParaRPr/>
          </a:p>
        </p:txBody>
      </p:sp>
      <p:sp>
        <p:nvSpPr>
          <p:cNvPr id="34" name="Footer Placeholder 6"/>
          <p:cNvSpPr>
            <a:spLocks noGrp="1"/>
          </p:cNvSpPr>
          <p:nvPr>
            <p:ph type="ftr" sz="quarter" idx="21"/>
          </p:nvPr>
        </p:nvSpPr>
        <p:spPr/>
        <p:txBody>
          <a:bodyPr/>
          <a:lstStyle>
            <a:lvl1pPr>
              <a:defRPr/>
            </a:lvl1pPr>
          </a:lstStyle>
          <a:p>
            <a:pPr>
              <a:defRPr/>
            </a:pPr>
            <a:endParaRPr/>
          </a:p>
        </p:txBody>
      </p:sp>
      <p:sp>
        <p:nvSpPr>
          <p:cNvPr id="35" name="Date Placeholder 5"/>
          <p:cNvSpPr>
            <a:spLocks noGrp="1"/>
          </p:cNvSpPr>
          <p:nvPr>
            <p:ph type="dt" sz="half" idx="22"/>
          </p:nvPr>
        </p:nvSpPr>
        <p:spPr/>
        <p:txBody>
          <a:bodyPr/>
          <a:lstStyle>
            <a:lvl1pPr>
              <a:defRPr/>
            </a:lvl1pPr>
          </a:lstStyle>
          <a:p>
            <a:pPr>
              <a:defRPr/>
            </a:pPr>
            <a:fld id="{6D2D05E7-AB30-4CA0-87E0-8C95A13B4332}" type="datetimeFigureOut">
              <a:rPr lang="en-US"/>
              <a:pPr>
                <a:defRPr/>
              </a:pPr>
              <a:t>9/15/2025</a:t>
            </a:fld>
            <a:endParaRPr/>
          </a:p>
        </p:txBody>
      </p:sp>
    </p:spTree>
    <p:extLst>
      <p:ext uri="{BB962C8B-B14F-4D97-AF65-F5344CB8AC3E}">
        <p14:creationId xmlns:p14="http://schemas.microsoft.com/office/powerpoint/2010/main" val="3005351140"/>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grpSp>
        <p:nvGrpSpPr>
          <p:cNvPr id="9" name="Group 8"/>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2" name="Group 21"/>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35" name="Group 34"/>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36"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7"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8"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9"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0"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1"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2"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3"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4"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5"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6"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7"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p:txBody>
          <a:bodyPr/>
          <a:lstStyle/>
          <a:p>
            <a:r>
              <a:rPr lang="en-US"/>
              <a:t>Click to edit Master title style</a:t>
            </a:r>
          </a:p>
        </p:txBody>
      </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8" name="Slide Number Placeholder 7"/>
          <p:cNvSpPr>
            <a:spLocks noGrp="1"/>
          </p:cNvSpPr>
          <p:nvPr>
            <p:ph type="sldNum" sz="quarter" idx="23"/>
          </p:nvPr>
        </p:nvSpPr>
        <p:spPr/>
        <p:txBody>
          <a:bodyPr/>
          <a:lstStyle>
            <a:lvl1pPr>
              <a:defRPr/>
            </a:lvl1pPr>
          </a:lstStyle>
          <a:p>
            <a:pPr>
              <a:defRPr/>
            </a:pPr>
            <a:fld id="{D2EB3654-97BF-4D0B-8B8B-42746B48300C}" type="slidenum">
              <a:rPr/>
              <a:pPr>
                <a:defRPr/>
              </a:pPr>
              <a:t>‹#›</a:t>
            </a:fld>
            <a:endParaRPr/>
          </a:p>
        </p:txBody>
      </p:sp>
      <p:sp>
        <p:nvSpPr>
          <p:cNvPr id="49" name="Footer Placeholder 6"/>
          <p:cNvSpPr>
            <a:spLocks noGrp="1"/>
          </p:cNvSpPr>
          <p:nvPr>
            <p:ph type="ftr" sz="quarter" idx="24"/>
          </p:nvPr>
        </p:nvSpPr>
        <p:spPr/>
        <p:txBody>
          <a:bodyPr/>
          <a:lstStyle>
            <a:lvl1pPr>
              <a:defRPr/>
            </a:lvl1pPr>
          </a:lstStyle>
          <a:p>
            <a:pPr>
              <a:defRPr/>
            </a:pPr>
            <a:endParaRPr/>
          </a:p>
        </p:txBody>
      </p:sp>
      <p:sp>
        <p:nvSpPr>
          <p:cNvPr id="50" name="Date Placeholder 5"/>
          <p:cNvSpPr>
            <a:spLocks noGrp="1"/>
          </p:cNvSpPr>
          <p:nvPr>
            <p:ph type="dt" sz="half" idx="25"/>
          </p:nvPr>
        </p:nvSpPr>
        <p:spPr/>
        <p:txBody>
          <a:bodyPr/>
          <a:lstStyle>
            <a:lvl1pPr>
              <a:defRPr/>
            </a:lvl1pPr>
          </a:lstStyle>
          <a:p>
            <a:pPr>
              <a:defRPr/>
            </a:pPr>
            <a:fld id="{E829B131-F5DF-47EE-BFC2-360345938256}" type="datetimeFigureOut">
              <a:rPr lang="en-US"/>
              <a:pPr>
                <a:defRPr/>
              </a:pPr>
              <a:t>9/15/2025</a:t>
            </a:fld>
            <a:endParaRPr/>
          </a:p>
        </p:txBody>
      </p:sp>
    </p:spTree>
    <p:extLst>
      <p:ext uri="{BB962C8B-B14F-4D97-AF65-F5344CB8AC3E}">
        <p14:creationId xmlns:p14="http://schemas.microsoft.com/office/powerpoint/2010/main" val="3456840744"/>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grpSp>
        <p:nvGrpSpPr>
          <p:cNvPr id="7" name="Group 6"/>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0" name="Group 19"/>
          <p:cNvGrpSpPr/>
          <p:nvPr/>
        </p:nvGrpSpPr>
        <p:grpSpPr>
          <a:xfrm>
            <a:off x="5322489" y="319177"/>
            <a:ext cx="3389607" cy="2710838"/>
            <a:chOff x="895350" y="3313113"/>
            <a:chExt cx="3613151" cy="2790825"/>
          </a:xfrm>
          <a:solidFill>
            <a:schemeClr val="tx1">
              <a:lumMod val="50000"/>
            </a:schemeClr>
          </a:solidFill>
        </p:grpSpPr>
        <p:sp>
          <p:nvSpPr>
            <p:cNvPr id="21"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2"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3"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33" name="Group 32"/>
          <p:cNvGrpSpPr/>
          <p:nvPr/>
        </p:nvGrpSpPr>
        <p:grpSpPr>
          <a:xfrm>
            <a:off x="5322489" y="3245640"/>
            <a:ext cx="3389607" cy="2710838"/>
            <a:chOff x="895350" y="3313113"/>
            <a:chExt cx="3613151" cy="2790825"/>
          </a:xfrm>
          <a:solidFill>
            <a:schemeClr val="tx1">
              <a:lumMod val="50000"/>
            </a:schemeClr>
          </a:solidFill>
        </p:grpSpPr>
        <p:sp>
          <p:nvSpPr>
            <p:cNvPr id="34"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5"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6"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7"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8"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9"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0"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1"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2"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3"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4"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5"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26" name="Text Placeholder 3"/>
          <p:cNvSpPr>
            <a:spLocks noGrp="1"/>
          </p:cNvSpPr>
          <p:nvPr>
            <p:ph type="body" sz="half" idx="21"/>
          </p:nvPr>
        </p:nvSpPr>
        <p:spPr>
          <a:xfrm>
            <a:off x="9066214" y="2484992"/>
            <a:ext cx="2286000" cy="3248729"/>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6" name="Slide Number Placeholder 7"/>
          <p:cNvSpPr>
            <a:spLocks noGrp="1"/>
          </p:cNvSpPr>
          <p:nvPr>
            <p:ph type="sldNum" sz="quarter" idx="22"/>
          </p:nvPr>
        </p:nvSpPr>
        <p:spPr/>
        <p:txBody>
          <a:bodyPr/>
          <a:lstStyle>
            <a:lvl1pPr>
              <a:defRPr/>
            </a:lvl1pPr>
          </a:lstStyle>
          <a:p>
            <a:pPr>
              <a:defRPr/>
            </a:pPr>
            <a:fld id="{E6DF7CE4-5DEE-4BD5-94A8-16225F3AFE9E}" type="slidenum">
              <a:rPr/>
              <a:pPr>
                <a:defRPr/>
              </a:pPr>
              <a:t>‹#›</a:t>
            </a:fld>
            <a:endParaRPr/>
          </a:p>
        </p:txBody>
      </p:sp>
      <p:sp>
        <p:nvSpPr>
          <p:cNvPr id="47" name="Footer Placeholder 6"/>
          <p:cNvSpPr>
            <a:spLocks noGrp="1"/>
          </p:cNvSpPr>
          <p:nvPr>
            <p:ph type="ftr" sz="quarter" idx="23"/>
          </p:nvPr>
        </p:nvSpPr>
        <p:spPr/>
        <p:txBody>
          <a:bodyPr/>
          <a:lstStyle>
            <a:lvl1pPr>
              <a:defRPr/>
            </a:lvl1pPr>
          </a:lstStyle>
          <a:p>
            <a:pPr>
              <a:defRPr/>
            </a:pPr>
            <a:endParaRPr/>
          </a:p>
        </p:txBody>
      </p:sp>
      <p:sp>
        <p:nvSpPr>
          <p:cNvPr id="48" name="Date Placeholder 5"/>
          <p:cNvSpPr>
            <a:spLocks noGrp="1"/>
          </p:cNvSpPr>
          <p:nvPr>
            <p:ph type="dt" sz="half" idx="24"/>
          </p:nvPr>
        </p:nvSpPr>
        <p:spPr/>
        <p:txBody>
          <a:bodyPr/>
          <a:lstStyle>
            <a:lvl1pPr>
              <a:defRPr/>
            </a:lvl1pPr>
          </a:lstStyle>
          <a:p>
            <a:pPr>
              <a:defRPr/>
            </a:pPr>
            <a:fld id="{7D73C700-C0B4-4F67-8639-AA21D9D62BB1}" type="datetimeFigureOut">
              <a:rPr lang="en-US"/>
              <a:pPr>
                <a:defRPr/>
              </a:pPr>
              <a:t>9/15/2025</a:t>
            </a:fld>
            <a:endParaRPr/>
          </a:p>
        </p:txBody>
      </p:sp>
    </p:spTree>
    <p:extLst>
      <p:ext uri="{BB962C8B-B14F-4D97-AF65-F5344CB8AC3E}">
        <p14:creationId xmlns:p14="http://schemas.microsoft.com/office/powerpoint/2010/main" val="2655280899"/>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Slide Number Placeholder 6"/>
          <p:cNvSpPr>
            <a:spLocks noGrp="1"/>
          </p:cNvSpPr>
          <p:nvPr>
            <p:ph type="sldNum" sz="quarter" idx="10"/>
          </p:nvPr>
        </p:nvSpPr>
        <p:spPr/>
        <p:txBody>
          <a:bodyPr/>
          <a:lstStyle>
            <a:lvl1pPr algn="l">
              <a:defRPr/>
            </a:lvl1pPr>
          </a:lstStyle>
          <a:p>
            <a:pPr>
              <a:defRPr/>
            </a:pPr>
            <a:fld id="{DD3CFF5E-9B2E-4581-8DA8-13FF56085306}" type="slidenum">
              <a:rPr/>
              <a:pPr>
                <a:defRPr/>
              </a:pPr>
              <a:t>‹#›</a:t>
            </a:fld>
            <a:endParaRPr/>
          </a:p>
        </p:txBody>
      </p:sp>
      <p:sp>
        <p:nvSpPr>
          <p:cNvPr id="6" name="Footer Placeholder 5"/>
          <p:cNvSpPr>
            <a:spLocks noGrp="1"/>
          </p:cNvSpPr>
          <p:nvPr>
            <p:ph type="ftr" sz="quarter" idx="11"/>
          </p:nvPr>
        </p:nvSpPr>
        <p:spPr/>
        <p:txBody>
          <a:bodyPr/>
          <a:lstStyle>
            <a:lvl1pPr>
              <a:defRPr/>
            </a:lvl1pPr>
          </a:lstStyle>
          <a:p>
            <a:pPr>
              <a:defRPr/>
            </a:pPr>
            <a:endParaRPr/>
          </a:p>
        </p:txBody>
      </p:sp>
      <p:sp>
        <p:nvSpPr>
          <p:cNvPr id="7" name="Date Placeholder 4"/>
          <p:cNvSpPr>
            <a:spLocks noGrp="1"/>
          </p:cNvSpPr>
          <p:nvPr>
            <p:ph type="dt" sz="half" idx="12"/>
          </p:nvPr>
        </p:nvSpPr>
        <p:spPr/>
        <p:txBody>
          <a:bodyPr/>
          <a:lstStyle>
            <a:lvl1pPr>
              <a:defRPr/>
            </a:lvl1pPr>
          </a:lstStyle>
          <a:p>
            <a:pPr>
              <a:defRPr/>
            </a:pPr>
            <a:fld id="{A46B5C16-BFD2-4176-B560-EFC0B1B615AE}" type="datetimeFigureOut">
              <a:rPr lang="en-US"/>
              <a:pPr>
                <a:defRPr/>
              </a:pPr>
              <a:t>9/15/2025</a:t>
            </a:fld>
            <a:endParaRPr/>
          </a:p>
        </p:txBody>
      </p:sp>
    </p:spTree>
    <p:extLst>
      <p:ext uri="{BB962C8B-B14F-4D97-AF65-F5344CB8AC3E}">
        <p14:creationId xmlns:p14="http://schemas.microsoft.com/office/powerpoint/2010/main" val="466937042"/>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
          <p:cNvGrpSpPr>
            <a:grpSpLocks/>
          </p:cNvGrpSpPr>
          <p:nvPr/>
        </p:nvGrpSpPr>
        <p:grpSpPr bwMode="auto">
          <a:xfrm>
            <a:off x="595313" y="781050"/>
            <a:ext cx="6434137" cy="5054600"/>
            <a:chOff x="5162444" y="781398"/>
            <a:chExt cx="6433398" cy="5053665"/>
          </a:xfrm>
        </p:grpSpPr>
        <p:sp>
          <p:nvSpPr>
            <p:cNvPr id="6" name="Freeform 42"/>
            <p:cNvSpPr>
              <a:spLocks/>
            </p:cNvSpPr>
            <p:nvPr/>
          </p:nvSpPr>
          <p:spPr bwMode="auto">
            <a:xfrm rot="16200000" flipV="1">
              <a:off x="3342718" y="3275693"/>
              <a:ext cx="3828342" cy="17460"/>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7" name="Freeform 43"/>
            <p:cNvSpPr>
              <a:spLocks/>
            </p:cNvSpPr>
            <p:nvPr/>
          </p:nvSpPr>
          <p:spPr bwMode="auto">
            <a:xfrm rot="16200000" flipV="1">
              <a:off x="9565004" y="3299501"/>
              <a:ext cx="3837865" cy="17461"/>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nvGrpSpPr>
            <p:cNvPr id="8" name="Group 9"/>
            <p:cNvGrpSpPr>
              <a:grpSpLocks/>
            </p:cNvGrpSpPr>
            <p:nvPr/>
          </p:nvGrpSpPr>
          <p:grpSpPr bwMode="auto">
            <a:xfrm>
              <a:off x="5814205" y="859113"/>
              <a:ext cx="5129146" cy="4880471"/>
              <a:chOff x="7856559" y="859113"/>
              <a:chExt cx="3086791" cy="4880471"/>
            </a:xfrm>
          </p:grpSpPr>
          <p:sp>
            <p:nvSpPr>
              <p:cNvPr id="17" name="Freeform 41"/>
              <p:cNvSpPr>
                <a:spLocks/>
              </p:cNvSpPr>
              <p:nvPr/>
            </p:nvSpPr>
            <p:spPr bwMode="auto">
              <a:xfrm rot="16200000" flipV="1">
                <a:off x="9392238" y="4188656"/>
                <a:ext cx="15872" cy="3086477"/>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8" name="Freeform 44"/>
              <p:cNvSpPr>
                <a:spLocks/>
              </p:cNvSpPr>
              <p:nvPr/>
            </p:nvSpPr>
            <p:spPr bwMode="auto">
              <a:xfrm rot="16200000" flipV="1">
                <a:off x="9367555" y="-651448"/>
                <a:ext cx="12698" cy="3033937"/>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sp>
          <p:nvSpPr>
            <p:cNvPr id="9" name="Freeform 45"/>
            <p:cNvSpPr>
              <a:spLocks noEditPoints="1"/>
            </p:cNvSpPr>
            <p:nvPr/>
          </p:nvSpPr>
          <p:spPr bwMode="auto">
            <a:xfrm rot="16200000" flipV="1">
              <a:off x="5185477" y="5323170"/>
              <a:ext cx="477750" cy="523815"/>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0" name="Freeform 46"/>
            <p:cNvSpPr>
              <a:spLocks noEditPoints="1"/>
            </p:cNvSpPr>
            <p:nvPr/>
          </p:nvSpPr>
          <p:spPr bwMode="auto">
            <a:xfrm rot="16200000" flipV="1">
              <a:off x="5197382" y="5323965"/>
              <a:ext cx="477749" cy="512704"/>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1" name="Freeform 47"/>
            <p:cNvSpPr>
              <a:spLocks noEditPoints="1"/>
            </p:cNvSpPr>
            <p:nvPr/>
          </p:nvSpPr>
          <p:spPr bwMode="auto">
            <a:xfrm rot="16200000" flipV="1">
              <a:off x="11077601" y="5321583"/>
              <a:ext cx="507906" cy="51905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2" name="Freeform 48"/>
            <p:cNvSpPr>
              <a:spLocks noEditPoints="1"/>
            </p:cNvSpPr>
            <p:nvPr/>
          </p:nvSpPr>
          <p:spPr bwMode="auto">
            <a:xfrm rot="16200000" flipV="1">
              <a:off x="11092679" y="5320789"/>
              <a:ext cx="471401" cy="534926"/>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3" name="Freeform 49"/>
            <p:cNvSpPr>
              <a:spLocks noEditPoints="1"/>
            </p:cNvSpPr>
            <p:nvPr/>
          </p:nvSpPr>
          <p:spPr bwMode="auto">
            <a:xfrm rot="16200000" flipV="1">
              <a:off x="11051408" y="771858"/>
              <a:ext cx="468226" cy="519052"/>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4" name="Freeform 50"/>
            <p:cNvSpPr>
              <a:spLocks noEditPoints="1"/>
            </p:cNvSpPr>
            <p:nvPr/>
          </p:nvSpPr>
          <p:spPr bwMode="auto">
            <a:xfrm rot="16200000" flipV="1">
              <a:off x="11044265" y="786937"/>
              <a:ext cx="468226" cy="488894"/>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5" name="Freeform 51"/>
            <p:cNvSpPr>
              <a:spLocks noEditPoints="1"/>
            </p:cNvSpPr>
            <p:nvPr/>
          </p:nvSpPr>
          <p:spPr bwMode="auto">
            <a:xfrm rot="16200000" flipV="1">
              <a:off x="5232300" y="721066"/>
              <a:ext cx="423785" cy="544449"/>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6" name="Freeform 52"/>
            <p:cNvSpPr>
              <a:spLocks noEditPoints="1"/>
            </p:cNvSpPr>
            <p:nvPr/>
          </p:nvSpPr>
          <p:spPr bwMode="auto">
            <a:xfrm rot="16200000" flipV="1">
              <a:off x="5241825" y="749637"/>
              <a:ext cx="428546" cy="492068"/>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7492891" y="1330347"/>
            <a:ext cx="3840480" cy="2103120"/>
          </a:xfrm>
        </p:spPr>
        <p:txBody>
          <a:bodyPr>
            <a:normAutofit/>
          </a:bodyPr>
          <a:lstStyle>
            <a:lvl1pPr>
              <a:defRPr sz="36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noProof="0"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Slide Number Placeholder 6"/>
          <p:cNvSpPr>
            <a:spLocks noGrp="1"/>
          </p:cNvSpPr>
          <p:nvPr>
            <p:ph type="sldNum" sz="quarter" idx="10"/>
          </p:nvPr>
        </p:nvSpPr>
        <p:spPr/>
        <p:txBody>
          <a:bodyPr/>
          <a:lstStyle>
            <a:lvl1pPr>
              <a:defRPr/>
            </a:lvl1pPr>
          </a:lstStyle>
          <a:p>
            <a:pPr>
              <a:defRPr/>
            </a:pPr>
            <a:fld id="{53497207-AE4D-4B8E-86B4-B06B5766123F}" type="slidenum">
              <a:rPr/>
              <a:pPr>
                <a:defRPr/>
              </a:pPr>
              <a:t>‹#›</a:t>
            </a:fld>
            <a:endParaRPr/>
          </a:p>
        </p:txBody>
      </p:sp>
      <p:sp>
        <p:nvSpPr>
          <p:cNvPr id="20" name="Footer Placeholder 5"/>
          <p:cNvSpPr>
            <a:spLocks noGrp="1"/>
          </p:cNvSpPr>
          <p:nvPr>
            <p:ph type="ftr" sz="quarter" idx="11"/>
          </p:nvPr>
        </p:nvSpPr>
        <p:spPr/>
        <p:txBody>
          <a:bodyPr/>
          <a:lstStyle>
            <a:lvl1pPr>
              <a:defRPr/>
            </a:lvl1pPr>
          </a:lstStyle>
          <a:p>
            <a:pPr>
              <a:defRPr/>
            </a:pPr>
            <a:endParaRPr/>
          </a:p>
        </p:txBody>
      </p:sp>
      <p:sp>
        <p:nvSpPr>
          <p:cNvPr id="21" name="Date Placeholder 4"/>
          <p:cNvSpPr>
            <a:spLocks noGrp="1"/>
          </p:cNvSpPr>
          <p:nvPr>
            <p:ph type="dt" sz="half" idx="12"/>
          </p:nvPr>
        </p:nvSpPr>
        <p:spPr/>
        <p:txBody>
          <a:bodyPr/>
          <a:lstStyle>
            <a:lvl1pPr>
              <a:defRPr/>
            </a:lvl1pPr>
          </a:lstStyle>
          <a:p>
            <a:pPr>
              <a:defRPr/>
            </a:pPr>
            <a:fld id="{27CA3548-7D62-4726-BBC9-7A9EF0BB542E}" type="datetimeFigureOut">
              <a:rPr lang="en-US"/>
              <a:pPr>
                <a:defRPr/>
              </a:pPr>
              <a:t>9/15/2025</a:t>
            </a:fld>
            <a:endParaRPr/>
          </a:p>
        </p:txBody>
      </p:sp>
    </p:spTree>
    <p:extLst>
      <p:ext uri="{BB962C8B-B14F-4D97-AF65-F5344CB8AC3E}">
        <p14:creationId xmlns:p14="http://schemas.microsoft.com/office/powerpoint/2010/main" val="3626553203"/>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4F0DC3BF-5D75-4264-9D42-FD123D451B70}" type="slidenum">
              <a:rPr/>
              <a:pPr>
                <a:defRPr/>
              </a:pPr>
              <a:t>‹#›</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716FC081-D79C-4FDE-AB29-AB28D82EC96C}" type="datetimeFigureOut">
              <a:rPr lang="en-US"/>
              <a:pPr>
                <a:defRPr/>
              </a:pPr>
              <a:t>9/15/2025</a:t>
            </a:fld>
            <a:endParaRPr/>
          </a:p>
        </p:txBody>
      </p:sp>
    </p:spTree>
    <p:extLst>
      <p:ext uri="{BB962C8B-B14F-4D97-AF65-F5344CB8AC3E}">
        <p14:creationId xmlns:p14="http://schemas.microsoft.com/office/powerpoint/2010/main" val="2782275551"/>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C36B8F70-FDDC-41CF-AEE9-6F07D79792FE}" type="slidenum">
              <a:rPr/>
              <a:pPr>
                <a:defRPr/>
              </a:pPr>
              <a:t>‹#›</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11A5A2F7-B4AC-472C-89AC-3F4DA436F6E6}" type="datetimeFigureOut">
              <a:rPr lang="en-US"/>
              <a:pPr>
                <a:defRPr/>
              </a:pPr>
              <a:t>9/15/2025</a:t>
            </a:fld>
            <a:endParaRPr/>
          </a:p>
        </p:txBody>
      </p:sp>
    </p:spTree>
    <p:extLst>
      <p:ext uri="{BB962C8B-B14F-4D97-AF65-F5344CB8AC3E}">
        <p14:creationId xmlns:p14="http://schemas.microsoft.com/office/powerpoint/2010/main" val="5834763"/>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65213" y="304800"/>
            <a:ext cx="10058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065213" y="1752600"/>
            <a:ext cx="100584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Slide Number Placeholder 5"/>
          <p:cNvSpPr>
            <a:spLocks noGrp="1"/>
          </p:cNvSpPr>
          <p:nvPr>
            <p:ph type="sldNum" sz="quarter" idx="4"/>
          </p:nvPr>
        </p:nvSpPr>
        <p:spPr>
          <a:xfrm>
            <a:off x="1065213" y="6019800"/>
            <a:ext cx="762000" cy="228600"/>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solidFill>
                <a:latin typeface="+mn-lt"/>
              </a:defRPr>
            </a:lvl1pPr>
          </a:lstStyle>
          <a:p>
            <a:pPr>
              <a:defRPr/>
            </a:pPr>
            <a:fld id="{8CE78C4E-3D1E-47F5-BA0B-06F306BCBD79}" type="slidenum">
              <a:rPr lang="en-US"/>
              <a:pPr>
                <a:defRPr/>
              </a:pPr>
              <a:t>‹#›</a:t>
            </a:fld>
            <a:endParaRPr lang="en-US"/>
          </a:p>
        </p:txBody>
      </p:sp>
      <p:sp>
        <p:nvSpPr>
          <p:cNvPr id="5" name="Footer Placeholder 4"/>
          <p:cNvSpPr>
            <a:spLocks noGrp="1"/>
          </p:cNvSpPr>
          <p:nvPr>
            <p:ph type="ftr" sz="quarter" idx="3"/>
          </p:nvPr>
        </p:nvSpPr>
        <p:spPr>
          <a:xfrm>
            <a:off x="1979613" y="6019800"/>
            <a:ext cx="5943600" cy="228600"/>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tx1"/>
                </a:solidFill>
                <a:latin typeface="+mn-lt"/>
              </a:defRPr>
            </a:lvl1pPr>
          </a:lstStyle>
          <a:p>
            <a:pPr>
              <a:defRPr/>
            </a:pPr>
            <a:endParaRPr lang="en-US"/>
          </a:p>
        </p:txBody>
      </p:sp>
      <p:sp>
        <p:nvSpPr>
          <p:cNvPr id="4" name="Date Placeholder 3"/>
          <p:cNvSpPr>
            <a:spLocks noGrp="1"/>
          </p:cNvSpPr>
          <p:nvPr>
            <p:ph type="dt" sz="half" idx="2"/>
          </p:nvPr>
        </p:nvSpPr>
        <p:spPr>
          <a:xfrm>
            <a:off x="8075613" y="6019800"/>
            <a:ext cx="1397000" cy="228600"/>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solidFill>
                <a:latin typeface="+mn-lt"/>
              </a:defRPr>
            </a:lvl1pPr>
          </a:lstStyle>
          <a:p>
            <a:pPr>
              <a:defRPr/>
            </a:pPr>
            <a:fld id="{673B55B4-3CE7-4598-BDEF-DAF23D0F0CDD}" type="datetimeFigureOut">
              <a:rPr lang="en-US"/>
              <a:pPr>
                <a:defRPr/>
              </a:pPr>
              <a:t>9/15/2025</a:t>
            </a:fld>
            <a:endParaRPr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transition spd="med">
    <p:fade/>
  </p:transition>
  <p:txStyles>
    <p:titleStyle>
      <a:lvl1pPr algn="l" rtl="0" fontAlgn="base">
        <a:lnSpc>
          <a:spcPct val="90000"/>
        </a:lnSpc>
        <a:spcBef>
          <a:spcPct val="0"/>
        </a:spcBef>
        <a:spcAft>
          <a:spcPct val="0"/>
        </a:spcAft>
        <a:defRPr sz="3600" kern="1200">
          <a:solidFill>
            <a:srgbClr val="4D290B"/>
          </a:solidFill>
          <a:latin typeface="+mj-lt"/>
          <a:ea typeface="+mj-ea"/>
          <a:cs typeface="+mj-cs"/>
        </a:defRPr>
      </a:lvl1pPr>
      <a:lvl2pPr algn="l" rtl="0" fontAlgn="base">
        <a:lnSpc>
          <a:spcPct val="90000"/>
        </a:lnSpc>
        <a:spcBef>
          <a:spcPct val="0"/>
        </a:spcBef>
        <a:spcAft>
          <a:spcPct val="0"/>
        </a:spcAft>
        <a:defRPr sz="3600">
          <a:solidFill>
            <a:srgbClr val="4D290B"/>
          </a:solidFill>
          <a:latin typeface="Segoe Print" panose="02000600000000000000" pitchFamily="2" charset="0"/>
        </a:defRPr>
      </a:lvl2pPr>
      <a:lvl3pPr algn="l" rtl="0" fontAlgn="base">
        <a:lnSpc>
          <a:spcPct val="90000"/>
        </a:lnSpc>
        <a:spcBef>
          <a:spcPct val="0"/>
        </a:spcBef>
        <a:spcAft>
          <a:spcPct val="0"/>
        </a:spcAft>
        <a:defRPr sz="3600">
          <a:solidFill>
            <a:srgbClr val="4D290B"/>
          </a:solidFill>
          <a:latin typeface="Segoe Print" panose="02000600000000000000" pitchFamily="2" charset="0"/>
        </a:defRPr>
      </a:lvl3pPr>
      <a:lvl4pPr algn="l" rtl="0" fontAlgn="base">
        <a:lnSpc>
          <a:spcPct val="90000"/>
        </a:lnSpc>
        <a:spcBef>
          <a:spcPct val="0"/>
        </a:spcBef>
        <a:spcAft>
          <a:spcPct val="0"/>
        </a:spcAft>
        <a:defRPr sz="3600">
          <a:solidFill>
            <a:srgbClr val="4D290B"/>
          </a:solidFill>
          <a:latin typeface="Segoe Print" panose="02000600000000000000" pitchFamily="2" charset="0"/>
        </a:defRPr>
      </a:lvl4pPr>
      <a:lvl5pPr algn="l" rtl="0" fontAlgn="base">
        <a:lnSpc>
          <a:spcPct val="90000"/>
        </a:lnSpc>
        <a:spcBef>
          <a:spcPct val="0"/>
        </a:spcBef>
        <a:spcAft>
          <a:spcPct val="0"/>
        </a:spcAft>
        <a:defRPr sz="3600">
          <a:solidFill>
            <a:srgbClr val="4D290B"/>
          </a:solidFill>
          <a:latin typeface="Segoe Print" panose="02000600000000000000" pitchFamily="2" charset="0"/>
        </a:defRPr>
      </a:lvl5pPr>
      <a:lvl6pPr marL="457200" algn="l" rtl="0" fontAlgn="base">
        <a:lnSpc>
          <a:spcPct val="90000"/>
        </a:lnSpc>
        <a:spcBef>
          <a:spcPct val="0"/>
        </a:spcBef>
        <a:spcAft>
          <a:spcPct val="0"/>
        </a:spcAft>
        <a:defRPr sz="3600">
          <a:solidFill>
            <a:srgbClr val="4D290B"/>
          </a:solidFill>
          <a:latin typeface="Segoe Print" panose="02000600000000000000" pitchFamily="2" charset="0"/>
        </a:defRPr>
      </a:lvl6pPr>
      <a:lvl7pPr marL="914400" algn="l" rtl="0" fontAlgn="base">
        <a:lnSpc>
          <a:spcPct val="90000"/>
        </a:lnSpc>
        <a:spcBef>
          <a:spcPct val="0"/>
        </a:spcBef>
        <a:spcAft>
          <a:spcPct val="0"/>
        </a:spcAft>
        <a:defRPr sz="3600">
          <a:solidFill>
            <a:srgbClr val="4D290B"/>
          </a:solidFill>
          <a:latin typeface="Segoe Print" panose="02000600000000000000" pitchFamily="2" charset="0"/>
        </a:defRPr>
      </a:lvl7pPr>
      <a:lvl8pPr marL="1371600" algn="l" rtl="0" fontAlgn="base">
        <a:lnSpc>
          <a:spcPct val="90000"/>
        </a:lnSpc>
        <a:spcBef>
          <a:spcPct val="0"/>
        </a:spcBef>
        <a:spcAft>
          <a:spcPct val="0"/>
        </a:spcAft>
        <a:defRPr sz="3600">
          <a:solidFill>
            <a:srgbClr val="4D290B"/>
          </a:solidFill>
          <a:latin typeface="Segoe Print" panose="02000600000000000000" pitchFamily="2" charset="0"/>
        </a:defRPr>
      </a:lvl8pPr>
      <a:lvl9pPr marL="1828800" algn="l" rtl="0" fontAlgn="base">
        <a:lnSpc>
          <a:spcPct val="90000"/>
        </a:lnSpc>
        <a:spcBef>
          <a:spcPct val="0"/>
        </a:spcBef>
        <a:spcAft>
          <a:spcPct val="0"/>
        </a:spcAft>
        <a:defRPr sz="3600">
          <a:solidFill>
            <a:srgbClr val="4D290B"/>
          </a:solidFill>
          <a:latin typeface="Segoe Print" panose="02000600000000000000" pitchFamily="2" charset="0"/>
        </a:defRPr>
      </a:lvl9pPr>
    </p:titleStyle>
    <p:bodyStyle>
      <a:lvl1pPr marL="346075" indent="-346075" algn="l" rtl="0" fontAlgn="base">
        <a:spcBef>
          <a:spcPts val="1800"/>
        </a:spcBef>
        <a:spcAft>
          <a:spcPct val="0"/>
        </a:spcAft>
        <a:buFont typeface="Arial" panose="020B0604020202020204" pitchFamily="34" charset="0"/>
        <a:buChar char="•"/>
        <a:defRPr sz="2400" kern="1200">
          <a:solidFill>
            <a:schemeClr val="tx1"/>
          </a:solidFill>
          <a:latin typeface="+mn-lt"/>
          <a:ea typeface="+mn-ea"/>
          <a:cs typeface="+mn-cs"/>
        </a:defRPr>
      </a:lvl1pPr>
      <a:lvl2pPr marL="739775" indent="-282575" algn="l" rtl="0" fontAlgn="base">
        <a:spcBef>
          <a:spcPts val="12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fontAlgn="base">
        <a:spcBef>
          <a:spcPts val="800"/>
        </a:spcBef>
        <a:spcAft>
          <a:spcPct val="0"/>
        </a:spcAft>
        <a:buFont typeface="Arial" panose="020B0604020202020204" pitchFamily="34" charset="0"/>
        <a:buChar char="•"/>
        <a:defRPr kern="1200">
          <a:solidFill>
            <a:schemeClr val="tx1"/>
          </a:solidFill>
          <a:latin typeface="+mn-lt"/>
          <a:ea typeface="+mn-ea"/>
          <a:cs typeface="+mn-cs"/>
        </a:defRPr>
      </a:lvl3pPr>
      <a:lvl4pPr marL="1600200" indent="-228600" algn="l" rtl="0" fontAlgn="base">
        <a:spcBef>
          <a:spcPts val="600"/>
        </a:spcBef>
        <a:spcAft>
          <a:spcPct val="0"/>
        </a:spcAft>
        <a:buFont typeface="Arial" panose="020B0604020202020204" pitchFamily="34" charset="0"/>
        <a:buChar char="•"/>
        <a:defRPr sz="1600" kern="1200">
          <a:solidFill>
            <a:schemeClr val="tx1"/>
          </a:solidFill>
          <a:latin typeface="+mn-lt"/>
          <a:ea typeface="+mn-ea"/>
          <a:cs typeface="+mn-cs"/>
        </a:defRPr>
      </a:lvl4pPr>
      <a:lvl5pPr marL="2057400" indent="-228600" algn="l" rtl="0" fontAlgn="base">
        <a:spcBef>
          <a:spcPts val="600"/>
        </a:spcBef>
        <a:spcAft>
          <a:spcPct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slide" Target="slide23.xml"/><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slide" Target="slide17.xml"/><Relationship Id="rId2" Type="http://schemas.openxmlformats.org/officeDocument/2006/relationships/image" Target="../media/image6.png"/><Relationship Id="rId16" Type="http://schemas.openxmlformats.org/officeDocument/2006/relationships/slide" Target="slide40.xml"/><Relationship Id="rId1" Type="http://schemas.openxmlformats.org/officeDocument/2006/relationships/slideLayout" Target="../slideLayouts/slideLayout6.xml"/><Relationship Id="rId6" Type="http://schemas.openxmlformats.org/officeDocument/2006/relationships/image" Target="../media/image10.png"/><Relationship Id="rId11" Type="http://schemas.openxmlformats.org/officeDocument/2006/relationships/slide" Target="slide26.xml"/><Relationship Id="rId5" Type="http://schemas.openxmlformats.org/officeDocument/2006/relationships/image" Target="../media/image9.png"/><Relationship Id="rId15" Type="http://schemas.openxmlformats.org/officeDocument/2006/relationships/slide" Target="slide33.xml"/><Relationship Id="rId10" Type="http://schemas.openxmlformats.org/officeDocument/2006/relationships/slide" Target="slide4.xml"/><Relationship Id="rId4" Type="http://schemas.openxmlformats.org/officeDocument/2006/relationships/image" Target="../media/image8.png"/><Relationship Id="rId9" Type="http://schemas.openxmlformats.org/officeDocument/2006/relationships/slide" Target="slide3.xml"/><Relationship Id="rId14" Type="http://schemas.openxmlformats.org/officeDocument/2006/relationships/slide" Target="slide39.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13.png"/><Relationship Id="rId3" Type="http://schemas.openxmlformats.org/officeDocument/2006/relationships/slide" Target="slide22.xml"/><Relationship Id="rId7" Type="http://schemas.openxmlformats.org/officeDocument/2006/relationships/slide" Target="slide13.xml"/><Relationship Id="rId12" Type="http://schemas.openxmlformats.org/officeDocument/2006/relationships/slide" Target="slide2.xml"/><Relationship Id="rId2" Type="http://schemas.openxmlformats.org/officeDocument/2006/relationships/slide" Target="slide15.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image" Target="../media/image14.png"/><Relationship Id="rId5" Type="http://schemas.openxmlformats.org/officeDocument/2006/relationships/slide" Target="slide10.xml"/><Relationship Id="rId10" Type="http://schemas.openxmlformats.org/officeDocument/2006/relationships/slide" Target="slide6.xml"/><Relationship Id="rId4" Type="http://schemas.openxmlformats.org/officeDocument/2006/relationships/slide" Target="slide9.xml"/><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1.xml"/><Relationship Id="rId7" Type="http://schemas.openxmlformats.org/officeDocument/2006/relationships/slide" Target="slide4.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9.jpe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slide" Target="slide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13.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slide" Target="slide17.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3.png"/><Relationship Id="rId7" Type="http://schemas.openxmlformats.org/officeDocument/2006/relationships/diagramColors" Target="../diagrams/colors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3.xml"/><Relationship Id="rId7" Type="http://schemas.openxmlformats.org/officeDocument/2006/relationships/slide" Target="slide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slide" Target="slide12.xml"/><Relationship Id="rId4" Type="http://schemas.openxmlformats.org/officeDocument/2006/relationships/diagramQuickStyle" Target="../diagrams/quickStyle3.xml"/><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slide" Target="slide8.xml"/><Relationship Id="rId7"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20.xml"/><Relationship Id="rId4" Type="http://schemas.openxmlformats.org/officeDocument/2006/relationships/slide" Target="slide2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13.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37.jpeg"/><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3" Type="http://schemas.openxmlformats.org/officeDocument/2006/relationships/slide" Target="slide31.xml"/><Relationship Id="rId7" Type="http://schemas.openxmlformats.org/officeDocument/2006/relationships/image" Target="../media/image13.png"/><Relationship Id="rId2" Type="http://schemas.openxmlformats.org/officeDocument/2006/relationships/slide" Target="slide24.xm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7.png"/><Relationship Id="rId4" Type="http://schemas.openxmlformats.org/officeDocument/2006/relationships/slide" Target="slide25.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32.xml"/><Relationship Id="rId4" Type="http://schemas.openxmlformats.org/officeDocument/2006/relationships/slide" Target="slide2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6.xml"/><Relationship Id="rId1" Type="http://schemas.openxmlformats.org/officeDocument/2006/relationships/slideLayout" Target="../slideLayouts/slideLayout2.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28.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hyperlink" Target="https://localoffer.derbyshire.gov.uk/#!/directory" TargetMode="External"/><Relationship Id="rId2" Type="http://schemas.openxmlformats.org/officeDocument/2006/relationships/hyperlink" Target="http://localoffer.derbyshire.gov.uk/"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slide" Target="slide23.xml"/><Relationship Id="rId4" Type="http://schemas.openxmlformats.org/officeDocument/2006/relationships/hyperlink" Target="https://www.sawleyjunior.co.uk/special-educational-needs-and-disabilities/"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www.oneacademytrust.org.uk/trust-information/policies-and-documents/" TargetMode="External"/><Relationship Id="rId3" Type="http://schemas.openxmlformats.org/officeDocument/2006/relationships/image" Target="../media/image38.png"/><Relationship Id="rId7" Type="http://schemas.openxmlformats.org/officeDocument/2006/relationships/hyperlink" Target="mailto:headteacher@sawley-jun.derbyshire.sch.uk" TargetMode="External"/><Relationship Id="rId2" Type="http://schemas.openxmlformats.org/officeDocument/2006/relationships/hyperlink" Target="mailto:rmorley@sawley-inf.derbyshire.sch.uk" TargetMode="Externa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slide" Target="slide26.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4.xml"/><Relationship Id="rId7" Type="http://schemas.openxmlformats.org/officeDocument/2006/relationships/slide" Target="slide2.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40.jpe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3.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Data" Target="../diagrams/data7.xml"/><Relationship Id="rId18" Type="http://schemas.openxmlformats.org/officeDocument/2006/relationships/slide" Target="slide2.xml"/><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image" Target="../media/image11.png"/><Relationship Id="rId17" Type="http://schemas.microsoft.com/office/2007/relationships/diagramDrawing" Target="../diagrams/drawing7.xml"/><Relationship Id="rId2" Type="http://schemas.openxmlformats.org/officeDocument/2006/relationships/diagramData" Target="../diagrams/data5.xml"/><Relationship Id="rId16" Type="http://schemas.openxmlformats.org/officeDocument/2006/relationships/diagramColors" Target="../diagrams/colors7.xml"/><Relationship Id="rId20" Type="http://schemas.openxmlformats.org/officeDocument/2006/relationships/image" Target="../media/image41.png"/><Relationship Id="rId1" Type="http://schemas.openxmlformats.org/officeDocument/2006/relationships/slideLayout" Target="../slideLayouts/slideLayout7.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5" Type="http://schemas.openxmlformats.org/officeDocument/2006/relationships/diagramQuickStyle" Target="../diagrams/quickStyle7.xml"/><Relationship Id="rId10" Type="http://schemas.openxmlformats.org/officeDocument/2006/relationships/diagramColors" Target="../diagrams/colors6.xml"/><Relationship Id="rId19" Type="http://schemas.openxmlformats.org/officeDocument/2006/relationships/image" Target="../media/image13.png"/><Relationship Id="rId4" Type="http://schemas.openxmlformats.org/officeDocument/2006/relationships/diagramQuickStyle" Target="../diagrams/quickStyle5.xml"/><Relationship Id="rId9" Type="http://schemas.openxmlformats.org/officeDocument/2006/relationships/diagramQuickStyle" Target="../diagrams/quickStyle6.xml"/><Relationship Id="rId14" Type="http://schemas.openxmlformats.org/officeDocument/2006/relationships/diagramLayout" Target="../diagrams/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8.xml"/><Relationship Id="rId7" Type="http://schemas.openxmlformats.org/officeDocument/2006/relationships/slide" Target="slide2.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1462088" y="523934"/>
            <a:ext cx="9952145" cy="2408452"/>
          </a:xfrm>
        </p:spPr>
        <p:txBody>
          <a:bodyPr anchor="ctr">
            <a:normAutofit/>
          </a:bodyPr>
          <a:lstStyle/>
          <a:p>
            <a:pPr algn="ctr">
              <a:lnSpc>
                <a:spcPct val="100000"/>
              </a:lnSpc>
              <a:spcAft>
                <a:spcPts val="600"/>
              </a:spcAft>
            </a:pPr>
            <a:r>
              <a:rPr lang="en-US" altLang="en-US" sz="4400" b="1" dirty="0">
                <a:solidFill>
                  <a:srgbClr val="6600FF"/>
                </a:solidFill>
              </a:rPr>
              <a:t>SEND</a:t>
            </a:r>
            <a:r>
              <a:rPr lang="en-US" altLang="en-US" sz="4400" dirty="0">
                <a:solidFill>
                  <a:srgbClr val="6600FF"/>
                </a:solidFill>
              </a:rPr>
              <a:t> </a:t>
            </a:r>
            <a:br>
              <a:rPr lang="en-US" altLang="en-US" sz="3600" dirty="0">
                <a:solidFill>
                  <a:srgbClr val="6600FF"/>
                </a:solidFill>
              </a:rPr>
            </a:br>
            <a:r>
              <a:rPr lang="en-US" altLang="en-US" sz="2000" dirty="0">
                <a:solidFill>
                  <a:srgbClr val="6600FF"/>
                </a:solidFill>
              </a:rPr>
              <a:t>(Special Educational Needs and Disabilities)  </a:t>
            </a:r>
            <a:br>
              <a:rPr lang="en-US" altLang="en-US" sz="2000" dirty="0">
                <a:solidFill>
                  <a:srgbClr val="7030A0"/>
                </a:solidFill>
              </a:rPr>
            </a:br>
            <a:br>
              <a:rPr lang="en-US" altLang="en-US" sz="3600" dirty="0">
                <a:solidFill>
                  <a:srgbClr val="7030A0"/>
                </a:solidFill>
              </a:rPr>
            </a:br>
            <a:r>
              <a:rPr lang="en-US" altLang="en-US" sz="3600" dirty="0">
                <a:solidFill>
                  <a:srgbClr val="6600FF"/>
                </a:solidFill>
              </a:rPr>
              <a:t>Information Report</a:t>
            </a:r>
          </a:p>
        </p:txBody>
      </p:sp>
      <p:sp>
        <p:nvSpPr>
          <p:cNvPr id="18435" name="Subtitle 2"/>
          <p:cNvSpPr>
            <a:spLocks noGrp="1"/>
          </p:cNvSpPr>
          <p:nvPr>
            <p:ph type="subTitle" idx="1"/>
          </p:nvPr>
        </p:nvSpPr>
        <p:spPr>
          <a:xfrm>
            <a:off x="2906384" y="3024461"/>
            <a:ext cx="6858000" cy="914400"/>
          </a:xfrm>
        </p:spPr>
        <p:txBody>
          <a:bodyPr anchor="ctr"/>
          <a:lstStyle/>
          <a:p>
            <a:pPr algn="ctr">
              <a:spcBef>
                <a:spcPct val="0"/>
              </a:spcBef>
            </a:pPr>
            <a:r>
              <a:rPr lang="en-GB" altLang="en-US" dirty="0"/>
              <a:t>What we offer to the children </a:t>
            </a:r>
          </a:p>
          <a:p>
            <a:pPr algn="ctr">
              <a:spcBef>
                <a:spcPct val="0"/>
              </a:spcBef>
            </a:pPr>
            <a:r>
              <a:rPr lang="en-GB" altLang="en-US" dirty="0"/>
              <a:t>at </a:t>
            </a:r>
            <a:r>
              <a:rPr lang="en-US" altLang="en-US" dirty="0"/>
              <a:t>Sawley Junior School</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563" y="202505"/>
            <a:ext cx="1316442" cy="1219761"/>
          </a:xfrm>
          <a:prstGeom prst="rect">
            <a:avLst/>
          </a:prstGeom>
        </p:spPr>
      </p:pic>
      <p:sp>
        <p:nvSpPr>
          <p:cNvPr id="3" name="Rounded Rectangle 2"/>
          <p:cNvSpPr/>
          <p:nvPr/>
        </p:nvSpPr>
        <p:spPr>
          <a:xfrm>
            <a:off x="1249579" y="5546310"/>
            <a:ext cx="10171610" cy="1105838"/>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400" b="1" dirty="0"/>
              <a:t>At Sawley Junior School – Everyone has the opportunity to -  Aspire… Achieve… Thrive…</a:t>
            </a: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59988" y="3886200"/>
            <a:ext cx="21050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6750" y="4335463"/>
            <a:ext cx="1544638"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3983038"/>
            <a:ext cx="1550988"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9250" y="3978275"/>
            <a:ext cx="156051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97225" y="3957638"/>
            <a:ext cx="15843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61375" y="4084638"/>
            <a:ext cx="194627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11713" y="4570413"/>
            <a:ext cx="2160587"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Callout 8">
            <a:hlinkClick r:id="rId9" action="ppaction://hlinksldjump"/>
          </p:cNvPr>
          <p:cNvSpPr/>
          <p:nvPr/>
        </p:nvSpPr>
        <p:spPr>
          <a:xfrm>
            <a:off x="304800" y="742950"/>
            <a:ext cx="1958975" cy="1658938"/>
          </a:xfrm>
          <a:prstGeom prst="wedgeEllipseCallout">
            <a:avLst>
              <a:gd name="adj1" fmla="val -20166"/>
              <a:gd name="adj2" fmla="val 141240"/>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defRPr/>
            </a:pPr>
            <a:r>
              <a:rPr lang="en-GB" altLang="en-US" sz="1400" b="1" dirty="0">
                <a:solidFill>
                  <a:schemeClr val="bg1"/>
                </a:solidFill>
              </a:rPr>
              <a:t>What is the SEND Information Report about?</a:t>
            </a:r>
          </a:p>
        </p:txBody>
      </p:sp>
      <p:sp>
        <p:nvSpPr>
          <p:cNvPr id="11" name="Oval Callout 10">
            <a:hlinkClick r:id="rId10" action="ppaction://hlinksldjump"/>
          </p:cNvPr>
          <p:cNvSpPr/>
          <p:nvPr/>
        </p:nvSpPr>
        <p:spPr>
          <a:xfrm>
            <a:off x="1700213" y="2079625"/>
            <a:ext cx="1958975" cy="1660525"/>
          </a:xfrm>
          <a:prstGeom prst="wedgeEllipseCallout">
            <a:avLst>
              <a:gd name="adj1" fmla="val -14377"/>
              <a:gd name="adj2" fmla="val 6113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1400" b="1" dirty="0">
                <a:solidFill>
                  <a:schemeClr val="bg1"/>
                </a:solidFill>
              </a:rPr>
              <a:t>What do we offer to pupils with SEND?</a:t>
            </a:r>
            <a:endParaRPr lang="en-GB" altLang="en-US" sz="1400" b="1" dirty="0">
              <a:solidFill>
                <a:schemeClr val="bg1"/>
              </a:solidFill>
            </a:endParaRPr>
          </a:p>
        </p:txBody>
      </p:sp>
      <p:sp>
        <p:nvSpPr>
          <p:cNvPr id="12" name="Oval Callout 11">
            <a:hlinkClick r:id="rId11" action="ppaction://hlinksldjump"/>
          </p:cNvPr>
          <p:cNvSpPr/>
          <p:nvPr/>
        </p:nvSpPr>
        <p:spPr>
          <a:xfrm>
            <a:off x="3659188" y="1292225"/>
            <a:ext cx="1958975" cy="1658938"/>
          </a:xfrm>
          <a:prstGeom prst="wedgeEllipseCallout">
            <a:avLst>
              <a:gd name="adj1" fmla="val -29710"/>
              <a:gd name="adj2" fmla="val 104577"/>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rPr>
              <a:t>How do I know how well my child is doing?</a:t>
            </a:r>
          </a:p>
        </p:txBody>
      </p:sp>
      <p:sp>
        <p:nvSpPr>
          <p:cNvPr id="13" name="Oval Callout 12">
            <a:hlinkClick r:id="rId12" action="ppaction://hlinksldjump"/>
          </p:cNvPr>
          <p:cNvSpPr/>
          <p:nvPr/>
        </p:nvSpPr>
        <p:spPr>
          <a:xfrm>
            <a:off x="5300663" y="2479675"/>
            <a:ext cx="1958975" cy="1658938"/>
          </a:xfrm>
          <a:prstGeom prst="wedgeEllipseCallout">
            <a:avLst>
              <a:gd name="adj1" fmla="val -14166"/>
              <a:gd name="adj2" fmla="val 71949"/>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rPr>
              <a:t>How do we work in partnership with parents and carers?</a:t>
            </a:r>
          </a:p>
        </p:txBody>
      </p:sp>
      <p:sp>
        <p:nvSpPr>
          <p:cNvPr id="14" name="Oval Callout 13">
            <a:hlinkClick r:id="rId13" action="ppaction://hlinksldjump"/>
          </p:cNvPr>
          <p:cNvSpPr/>
          <p:nvPr/>
        </p:nvSpPr>
        <p:spPr>
          <a:xfrm>
            <a:off x="6799263" y="1190625"/>
            <a:ext cx="1960562" cy="1658938"/>
          </a:xfrm>
          <a:prstGeom prst="wedgeEllipseCallout">
            <a:avLst>
              <a:gd name="adj1" fmla="val -1499"/>
              <a:gd name="adj2" fmla="val 130216"/>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rPr>
              <a:t>How do we work with other agencies?</a:t>
            </a:r>
          </a:p>
        </p:txBody>
      </p:sp>
      <p:sp>
        <p:nvSpPr>
          <p:cNvPr id="15" name="Oval Callout 14">
            <a:hlinkClick r:id="rId14" action="ppaction://hlinksldjump"/>
          </p:cNvPr>
          <p:cNvSpPr/>
          <p:nvPr/>
        </p:nvSpPr>
        <p:spPr>
          <a:xfrm>
            <a:off x="8837613" y="1954213"/>
            <a:ext cx="1958975" cy="1658937"/>
          </a:xfrm>
          <a:prstGeom prst="wedgeEllipseCallout">
            <a:avLst>
              <a:gd name="adj1" fmla="val -14833"/>
              <a:gd name="adj2" fmla="val 7352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rPr>
              <a:t>What do all those abbreviations mean?</a:t>
            </a:r>
          </a:p>
        </p:txBody>
      </p:sp>
      <p:sp>
        <p:nvSpPr>
          <p:cNvPr id="16" name="Oval Callout 15">
            <a:hlinkClick r:id="rId15" action="ppaction://hlinksldjump"/>
          </p:cNvPr>
          <p:cNvSpPr/>
          <p:nvPr/>
        </p:nvSpPr>
        <p:spPr>
          <a:xfrm>
            <a:off x="10059988" y="368300"/>
            <a:ext cx="1958975" cy="1658938"/>
          </a:xfrm>
          <a:prstGeom prst="wedgeEllipseCallout">
            <a:avLst>
              <a:gd name="adj1" fmla="val 4501"/>
              <a:gd name="adj2" fmla="val 15856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rPr>
              <a:t>Meet the team</a:t>
            </a:r>
          </a:p>
        </p:txBody>
      </p:sp>
      <p:sp>
        <p:nvSpPr>
          <p:cNvPr id="19472" name="Title 16"/>
          <p:cNvSpPr>
            <a:spLocks noGrp="1"/>
          </p:cNvSpPr>
          <p:nvPr>
            <p:ph type="title"/>
          </p:nvPr>
        </p:nvSpPr>
        <p:spPr>
          <a:xfrm>
            <a:off x="1054100" y="-46037"/>
            <a:ext cx="10058400" cy="1219200"/>
          </a:xfrm>
        </p:spPr>
        <p:txBody>
          <a:bodyPr anchor="t"/>
          <a:lstStyle/>
          <a:p>
            <a:pPr algn="ctr">
              <a:lnSpc>
                <a:spcPct val="130000"/>
              </a:lnSpc>
              <a:spcBef>
                <a:spcPts val="0"/>
              </a:spcBef>
            </a:pPr>
            <a:r>
              <a:rPr lang="en-GB" altLang="en-US" sz="3200" dirty="0">
                <a:solidFill>
                  <a:srgbClr val="6600FF"/>
                </a:solidFill>
              </a:rPr>
              <a:t>What do we offer at </a:t>
            </a:r>
            <a:br>
              <a:rPr lang="en-GB" altLang="en-US" sz="3200" dirty="0">
                <a:solidFill>
                  <a:srgbClr val="6600FF"/>
                </a:solidFill>
              </a:rPr>
            </a:br>
            <a:r>
              <a:rPr lang="en-GB" altLang="en-US" sz="3200" dirty="0">
                <a:solidFill>
                  <a:srgbClr val="6600FF"/>
                </a:solidFill>
              </a:rPr>
              <a:t>Sawley Junior School? </a:t>
            </a:r>
          </a:p>
        </p:txBody>
      </p:sp>
      <p:sp>
        <p:nvSpPr>
          <p:cNvPr id="10" name="Rounded Rectangle 9"/>
          <p:cNvSpPr/>
          <p:nvPr/>
        </p:nvSpPr>
        <p:spPr>
          <a:xfrm>
            <a:off x="104775" y="103188"/>
            <a:ext cx="1763713" cy="439737"/>
          </a:xfrm>
          <a:prstGeom prst="roundRect">
            <a:avLst/>
          </a:prstGeom>
          <a:solidFill>
            <a:srgbClr val="92D050"/>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en-US" dirty="0">
                <a:hlinkClick r:id="rId16" action="ppaction://hlinksldjump"/>
              </a:rPr>
              <a:t>Contact Us</a:t>
            </a:r>
            <a:endParaRPr lang="en-US"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625" y="3990975"/>
            <a:ext cx="139700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p:cNvSpPr/>
          <p:nvPr/>
        </p:nvSpPr>
        <p:spPr>
          <a:xfrm>
            <a:off x="5942737" y="5524541"/>
            <a:ext cx="5739675" cy="1223169"/>
          </a:xfrm>
          <a:prstGeom prst="wedgeEllipseCallout">
            <a:avLst>
              <a:gd name="adj1" fmla="val 43820"/>
              <a:gd name="adj2" fmla="val -75752"/>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000" b="1" dirty="0">
                <a:solidFill>
                  <a:schemeClr val="bg1"/>
                </a:solidFill>
              </a:rPr>
              <a:t>What is the SEND </a:t>
            </a:r>
          </a:p>
          <a:p>
            <a:pPr algn="ctr" eaLnBrk="1" fontAlgn="auto" hangingPunct="1">
              <a:spcAft>
                <a:spcPts val="0"/>
              </a:spcAft>
            </a:pPr>
            <a:r>
              <a:rPr lang="en-GB" altLang="en-US" sz="2000" b="1" dirty="0">
                <a:solidFill>
                  <a:schemeClr val="bg1"/>
                </a:solidFill>
              </a:rPr>
              <a:t>Information Report about?</a:t>
            </a:r>
          </a:p>
        </p:txBody>
      </p:sp>
      <p:sp>
        <p:nvSpPr>
          <p:cNvPr id="3" name="Content Placeholder 2"/>
          <p:cNvSpPr>
            <a:spLocks noGrp="1"/>
          </p:cNvSpPr>
          <p:nvPr>
            <p:ph idx="1"/>
          </p:nvPr>
        </p:nvSpPr>
        <p:spPr>
          <a:xfrm>
            <a:off x="913537" y="748328"/>
            <a:ext cx="10058400" cy="4846816"/>
          </a:xfrm>
        </p:spPr>
        <p:txBody>
          <a:bodyPr rtlCol="0">
            <a:noAutofit/>
          </a:bodyPr>
          <a:lstStyle/>
          <a:p>
            <a:pPr marL="0" indent="0" fontAlgn="auto">
              <a:spcBef>
                <a:spcPts val="600"/>
              </a:spcBef>
              <a:spcAft>
                <a:spcPts val="0"/>
              </a:spcAft>
              <a:buFont typeface="Arial" panose="020B0604020202020204" pitchFamily="34" charset="0"/>
              <a:buNone/>
              <a:defRPr/>
            </a:pPr>
            <a:r>
              <a:rPr lang="en-GB" sz="1500" dirty="0">
                <a:latin typeface="Twinkl" pitchFamily="2" charset="0"/>
              </a:rPr>
              <a:t>Our SEND (Special Educational Needs &amp; Disability) Information Report offers information for parents, in a single place, which helps them to understand what services they and their family can expect from our school and Derbyshire County Council.</a:t>
            </a:r>
          </a:p>
          <a:p>
            <a:pPr marL="0" indent="0" fontAlgn="auto">
              <a:spcBef>
                <a:spcPts val="600"/>
              </a:spcBef>
              <a:spcAft>
                <a:spcPts val="0"/>
              </a:spcAft>
              <a:buFont typeface="Arial" panose="020B0604020202020204" pitchFamily="34" charset="0"/>
              <a:buNone/>
              <a:defRPr/>
            </a:pPr>
            <a:r>
              <a:rPr lang="en-GB" sz="1500" dirty="0">
                <a:latin typeface="Twinkl" pitchFamily="2" charset="0"/>
              </a:rPr>
              <a:t>The changes in the Children and Families Bill affect the way children with special educational needs (SEND) are supported in schools. The new approach commenced in September 2014 and places pupils at the centre of planning. The key principles of the new legislation are:</a:t>
            </a:r>
          </a:p>
          <a:p>
            <a:pPr marL="0" indent="0" fontAlgn="auto">
              <a:spcBef>
                <a:spcPts val="600"/>
              </a:spcBef>
              <a:spcAft>
                <a:spcPts val="0"/>
              </a:spcAft>
              <a:buFont typeface="Arial" panose="020B0604020202020204" pitchFamily="34" charset="0"/>
              <a:buNone/>
              <a:defRPr/>
            </a:pPr>
            <a:r>
              <a:rPr lang="en-GB" sz="1500" dirty="0">
                <a:latin typeface="Twinkl" pitchFamily="2" charset="0"/>
              </a:rPr>
              <a:t>Young people and their families should be involved in discussions about the support they need, so they can share their knowledge and feed back to the school on the young person’s progress.</a:t>
            </a:r>
          </a:p>
          <a:p>
            <a:pPr marL="0" indent="0" fontAlgn="auto">
              <a:spcBef>
                <a:spcPts val="600"/>
              </a:spcBef>
              <a:spcAft>
                <a:spcPts val="0"/>
              </a:spcAft>
              <a:buFont typeface="Arial" panose="020B0604020202020204" pitchFamily="34" charset="0"/>
              <a:buNone/>
              <a:defRPr/>
            </a:pPr>
            <a:r>
              <a:rPr lang="en-GB" sz="1500" dirty="0">
                <a:latin typeface="Twinkl" pitchFamily="2" charset="0"/>
              </a:rPr>
              <a:t>Education, health and care plans (EHCP’s) have replaced statements of special educational needs. New assessments for additional educational needs will follow the EHC guidelines from September 2014. </a:t>
            </a:r>
          </a:p>
          <a:p>
            <a:pPr marL="0" indent="0" fontAlgn="auto">
              <a:spcBef>
                <a:spcPts val="600"/>
              </a:spcBef>
              <a:spcAft>
                <a:spcPts val="0"/>
              </a:spcAft>
              <a:buFont typeface="Arial" panose="020B0604020202020204" pitchFamily="34" charset="0"/>
              <a:buNone/>
              <a:defRPr/>
            </a:pPr>
            <a:r>
              <a:rPr lang="en-GB" sz="1500" dirty="0">
                <a:latin typeface="Twinkl" pitchFamily="2" charset="0"/>
              </a:rPr>
              <a:t>School Action and School Action Plus will be replaced by a single school-based category for children who need extra specialist support.</a:t>
            </a:r>
          </a:p>
          <a:p>
            <a:pPr marL="0" indent="0" fontAlgn="auto">
              <a:spcBef>
                <a:spcPts val="600"/>
              </a:spcBef>
              <a:spcAft>
                <a:spcPts val="0"/>
              </a:spcAft>
              <a:buFont typeface="Arial" panose="020B0604020202020204" pitchFamily="34" charset="0"/>
              <a:buNone/>
              <a:defRPr/>
            </a:pPr>
            <a:r>
              <a:rPr lang="en-GB" sz="1500" dirty="0">
                <a:latin typeface="Twinkl" pitchFamily="2" charset="0"/>
              </a:rPr>
              <a:t>We are an inclusive school and we follow the guidelines from the </a:t>
            </a:r>
            <a:r>
              <a:rPr lang="en-GB" sz="1500" dirty="0">
                <a:latin typeface="Twinkl" pitchFamily="2" charset="0"/>
                <a:hlinkClick r:id="rId3"/>
              </a:rPr>
              <a:t>Special educational needs and disability code of practice: 0 to 25 years</a:t>
            </a:r>
            <a:r>
              <a:rPr lang="en-GB" sz="1500" dirty="0">
                <a:latin typeface="Twinkl" pitchFamily="2" charset="0"/>
              </a:rPr>
              <a:t> (June 2014).  We ensure that all of our children are included in all aspects of learning and school life from Nursery to Year Two.</a:t>
            </a:r>
          </a:p>
          <a:p>
            <a:pPr marL="0" indent="0" fontAlgn="auto">
              <a:spcBef>
                <a:spcPts val="600"/>
              </a:spcBef>
              <a:spcAft>
                <a:spcPts val="0"/>
              </a:spcAft>
              <a:buFont typeface="Arial" panose="020B0604020202020204" pitchFamily="34" charset="0"/>
              <a:buNone/>
              <a:defRPr/>
            </a:pPr>
            <a:r>
              <a:rPr lang="en-GB" sz="1500" dirty="0">
                <a:latin typeface="Twinkl" pitchFamily="2" charset="0"/>
              </a:rPr>
              <a:t>Our school’s definition of SEND is “Any child who receives any support which is additional to or different from everyday practice and/or receives support from outside agencies”.   The decision to identify a child as having SEND is made by the school after consultation with parents/ carers and is based on each child’s individual needs. </a:t>
            </a:r>
            <a:endParaRPr lang="en-GB" altLang="en-US" sz="1500" dirty="0">
              <a:solidFill>
                <a:srgbClr val="000000"/>
              </a:solidFill>
              <a:latin typeface="Twinkl" pitchFamily="2" charset="0"/>
            </a:endParaRPr>
          </a:p>
        </p:txBody>
      </p:sp>
      <p:pic>
        <p:nvPicPr>
          <p:cNvPr id="20486" name="Picture 6">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04775" y="191513"/>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405312" y="4684713"/>
            <a:ext cx="5602287" cy="1898967"/>
          </a:xfrm>
          <a:prstGeom prst="wedgeEllipseCallout">
            <a:avLst>
              <a:gd name="adj1" fmla="val 66095"/>
              <a:gd name="adj2" fmla="val -57837"/>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rPr>
              <a:t>What do we offer to pupils with SEND?</a:t>
            </a:r>
            <a:endParaRPr lang="en-GB" altLang="en-US" sz="2000" b="1" dirty="0">
              <a:solidFill>
                <a:schemeClr val="bg1"/>
              </a:solidFill>
            </a:endParaRPr>
          </a:p>
        </p:txBody>
      </p:sp>
      <p:sp>
        <p:nvSpPr>
          <p:cNvPr id="32" name="Rounded Rectangle 31">
            <a:hlinkClick r:id="rId2" action="ppaction://hlinksldjump"/>
          </p:cNvPr>
          <p:cNvSpPr/>
          <p:nvPr/>
        </p:nvSpPr>
        <p:spPr>
          <a:xfrm>
            <a:off x="7983538" y="3302000"/>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Twinkl" pitchFamily="2" charset="0"/>
              </a:rPr>
              <a:t>How does the school support emotional and social development?</a:t>
            </a:r>
          </a:p>
        </p:txBody>
      </p:sp>
      <p:sp>
        <p:nvSpPr>
          <p:cNvPr id="36" name="Rounded Rectangle 35">
            <a:hlinkClick r:id="rId3" action="ppaction://hlinksldjump"/>
          </p:cNvPr>
          <p:cNvSpPr/>
          <p:nvPr/>
        </p:nvSpPr>
        <p:spPr>
          <a:xfrm>
            <a:off x="4405313" y="3302000"/>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Twinkl" pitchFamily="2" charset="0"/>
              </a:rPr>
              <a:t>How do you help school staff to support children with SEND?</a:t>
            </a:r>
            <a:endParaRPr lang="en-GB" altLang="en-US" sz="1400" b="1" dirty="0">
              <a:solidFill>
                <a:srgbClr val="000000"/>
              </a:solidFill>
              <a:latin typeface="Twinkl" pitchFamily="2" charset="0"/>
            </a:endParaRPr>
          </a:p>
        </p:txBody>
      </p:sp>
      <p:sp>
        <p:nvSpPr>
          <p:cNvPr id="37" name="Rounded Rectangle 36">
            <a:hlinkClick r:id="rId4" action="ppaction://hlinksldjump"/>
          </p:cNvPr>
          <p:cNvSpPr/>
          <p:nvPr/>
        </p:nvSpPr>
        <p:spPr>
          <a:xfrm>
            <a:off x="827088" y="3251201"/>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Twinkl" pitchFamily="2" charset="0"/>
              </a:rPr>
              <a:t>How does the school know if my child has SEND?</a:t>
            </a:r>
          </a:p>
        </p:txBody>
      </p:sp>
      <p:sp>
        <p:nvSpPr>
          <p:cNvPr id="38" name="Rounded Rectangle 37">
            <a:hlinkClick r:id="rId5" action="ppaction://hlinksldjump"/>
          </p:cNvPr>
          <p:cNvSpPr/>
          <p:nvPr/>
        </p:nvSpPr>
        <p:spPr>
          <a:xfrm>
            <a:off x="827088" y="2092326"/>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Twinkl" pitchFamily="2" charset="0"/>
              </a:rPr>
              <a:t>What do I do if I think my child has SEND or requires additional support, a referral or diagnosis?</a:t>
            </a:r>
          </a:p>
        </p:txBody>
      </p:sp>
      <p:sp>
        <p:nvSpPr>
          <p:cNvPr id="39" name="Rounded Rectangle 38">
            <a:hlinkClick r:id="rId6" action="ppaction://hlinksldjump"/>
          </p:cNvPr>
          <p:cNvSpPr/>
          <p:nvPr/>
        </p:nvSpPr>
        <p:spPr>
          <a:xfrm>
            <a:off x="4405313" y="2143125"/>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Twinkl" pitchFamily="2" charset="0"/>
              </a:rPr>
              <a:t>How will I know if my child is receiving SEND support and whether it is helping? </a:t>
            </a:r>
            <a:endParaRPr lang="en-GB" altLang="en-US" sz="1400" b="1" dirty="0">
              <a:solidFill>
                <a:srgbClr val="000000"/>
              </a:solidFill>
              <a:latin typeface="Twinkl" pitchFamily="2" charset="0"/>
            </a:endParaRPr>
          </a:p>
        </p:txBody>
      </p:sp>
      <p:sp>
        <p:nvSpPr>
          <p:cNvPr id="40" name="Rounded Rectangle 39">
            <a:hlinkClick r:id="rId7" action="ppaction://hlinksldjump"/>
          </p:cNvPr>
          <p:cNvSpPr/>
          <p:nvPr/>
        </p:nvSpPr>
        <p:spPr>
          <a:xfrm>
            <a:off x="7983538" y="2138363"/>
            <a:ext cx="3432175" cy="966787"/>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Twinkl" pitchFamily="2" charset="0"/>
              </a:rPr>
              <a:t>How are children with SEND supported in school?</a:t>
            </a:r>
          </a:p>
        </p:txBody>
      </p:sp>
      <p:sp>
        <p:nvSpPr>
          <p:cNvPr id="41" name="Rounded Rectangle 40">
            <a:hlinkClick r:id="rId8" action="ppaction://hlinksldjump"/>
          </p:cNvPr>
          <p:cNvSpPr/>
          <p:nvPr/>
        </p:nvSpPr>
        <p:spPr>
          <a:xfrm>
            <a:off x="7983538" y="976313"/>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Twinkl" pitchFamily="2" charset="0"/>
              </a:rPr>
              <a:t>What do you do once additional needs have been identified?</a:t>
            </a:r>
            <a:endParaRPr lang="en-GB" altLang="en-US" sz="1400" b="1" dirty="0">
              <a:solidFill>
                <a:srgbClr val="000000"/>
              </a:solidFill>
              <a:latin typeface="Twinkl" pitchFamily="2" charset="0"/>
            </a:endParaRPr>
          </a:p>
        </p:txBody>
      </p:sp>
      <p:sp>
        <p:nvSpPr>
          <p:cNvPr id="42" name="Rounded Rectangle 41">
            <a:hlinkClick r:id="rId9" action="ppaction://hlinksldjump"/>
          </p:cNvPr>
          <p:cNvSpPr/>
          <p:nvPr/>
        </p:nvSpPr>
        <p:spPr>
          <a:xfrm>
            <a:off x="4405313" y="984250"/>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Twinkl" pitchFamily="2" charset="0"/>
              </a:rPr>
              <a:t>What kinds of SEND does the school make provision for?</a:t>
            </a:r>
          </a:p>
        </p:txBody>
      </p:sp>
      <p:sp>
        <p:nvSpPr>
          <p:cNvPr id="43" name="Rounded Rectangle 42">
            <a:hlinkClick r:id="rId10" action="ppaction://hlinksldjump"/>
          </p:cNvPr>
          <p:cNvSpPr/>
          <p:nvPr/>
        </p:nvSpPr>
        <p:spPr>
          <a:xfrm>
            <a:off x="827088" y="933451"/>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Twinkl" pitchFamily="2" charset="0"/>
              </a:rPr>
              <a:t>Do children with SEND come to </a:t>
            </a:r>
            <a:r>
              <a:rPr lang="en-GB" altLang="en-US" sz="1400" b="1" dirty="0" err="1">
                <a:solidFill>
                  <a:srgbClr val="000000"/>
                </a:solidFill>
                <a:latin typeface="Twinkl" pitchFamily="2" charset="0"/>
              </a:rPr>
              <a:t>Sawley</a:t>
            </a:r>
            <a:r>
              <a:rPr lang="en-GB" altLang="en-US" sz="1400" b="1" dirty="0">
                <a:solidFill>
                  <a:srgbClr val="000000"/>
                </a:solidFill>
                <a:latin typeface="Twinkl" pitchFamily="2" charset="0"/>
              </a:rPr>
              <a:t> Junior School?</a:t>
            </a:r>
          </a:p>
        </p:txBody>
      </p:sp>
      <p:pic>
        <p:nvPicPr>
          <p:cNvPr id="21517" name="Picture 3"/>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8" name="Picture 15">
            <a:hlinkClick r:id="rId12" action="ppaction://hlinksldjump"/>
          </p:cNvPr>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406" y="34465"/>
            <a:ext cx="10058400" cy="737519"/>
          </a:xfrm>
        </p:spPr>
        <p:txBody>
          <a:bodyPr/>
          <a:lstStyle/>
          <a:p>
            <a:r>
              <a:rPr lang="en-GB" altLang="en-US" sz="2400" b="1" dirty="0">
                <a:solidFill>
                  <a:srgbClr val="000000"/>
                </a:solidFill>
                <a:latin typeface="Twinkl" pitchFamily="2" charset="0"/>
              </a:rPr>
              <a:t>What kinds of SEND does the school make provision for?</a:t>
            </a:r>
            <a:endParaRPr lang="en-GB" altLang="en-US" sz="2400" b="1" dirty="0">
              <a:latin typeface="Twinkl" pitchFamily="2"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61933927"/>
              </p:ext>
            </p:extLst>
          </p:nvPr>
        </p:nvGraphicFramePr>
        <p:xfrm>
          <a:off x="1714914" y="2555437"/>
          <a:ext cx="9408700" cy="36287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loud Callout 5"/>
          <p:cNvSpPr/>
          <p:nvPr/>
        </p:nvSpPr>
        <p:spPr>
          <a:xfrm>
            <a:off x="8709025" y="2555875"/>
            <a:ext cx="2528888" cy="1339850"/>
          </a:xfrm>
          <a:prstGeom prst="cloudCallout">
            <a:avLst>
              <a:gd name="adj1" fmla="val -79843"/>
              <a:gd name="adj2" fmla="val 36153"/>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fontAlgn="auto" hangingPunct="1">
              <a:spcBef>
                <a:spcPts val="0"/>
              </a:spcBef>
              <a:spcAft>
                <a:spcPts val="0"/>
              </a:spcAft>
              <a:defRPr/>
            </a:pPr>
            <a:r>
              <a:rPr lang="en-GB" sz="1200" dirty="0">
                <a:latin typeface="Twinkl" pitchFamily="2" charset="0"/>
              </a:rPr>
              <a:t>e.g. Visual / Hearing impairment, mobility difficulties</a:t>
            </a:r>
          </a:p>
        </p:txBody>
      </p:sp>
      <p:sp>
        <p:nvSpPr>
          <p:cNvPr id="7" name="Cloud Callout 6"/>
          <p:cNvSpPr/>
          <p:nvPr/>
        </p:nvSpPr>
        <p:spPr>
          <a:xfrm>
            <a:off x="5842000" y="5702300"/>
            <a:ext cx="1804988" cy="963613"/>
          </a:xfrm>
          <a:prstGeom prst="cloudCallout">
            <a:avLst>
              <a:gd name="adj1" fmla="val -9722"/>
              <a:gd name="adj2" fmla="val -110000"/>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r>
              <a:rPr lang="en-GB" sz="1600" dirty="0">
                <a:latin typeface="Twinkl" pitchFamily="2" charset="0"/>
              </a:rPr>
              <a:t>e.g. Dyslexia, GLD</a:t>
            </a:r>
          </a:p>
        </p:txBody>
      </p:sp>
      <p:sp>
        <p:nvSpPr>
          <p:cNvPr id="8" name="Cloud Callout 7"/>
          <p:cNvSpPr/>
          <p:nvPr/>
        </p:nvSpPr>
        <p:spPr>
          <a:xfrm>
            <a:off x="1179513" y="5341938"/>
            <a:ext cx="2516187" cy="1323975"/>
          </a:xfrm>
          <a:prstGeom prst="cloudCallout">
            <a:avLst>
              <a:gd name="adj1" fmla="val 76681"/>
              <a:gd name="adj2" fmla="val -24773"/>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eaLnBrk="1" fontAlgn="auto" hangingPunct="1">
              <a:spcBef>
                <a:spcPts val="0"/>
              </a:spcBef>
              <a:spcAft>
                <a:spcPts val="0"/>
              </a:spcAft>
              <a:defRPr/>
            </a:pPr>
            <a:r>
              <a:rPr lang="en-GB" sz="1400" dirty="0">
                <a:latin typeface="Twinkl" pitchFamily="2" charset="0"/>
              </a:rPr>
              <a:t>e.g. Speech and Language, ASC</a:t>
            </a:r>
          </a:p>
        </p:txBody>
      </p:sp>
      <p:sp>
        <p:nvSpPr>
          <p:cNvPr id="9" name="Cloud Callout 8"/>
          <p:cNvSpPr/>
          <p:nvPr/>
        </p:nvSpPr>
        <p:spPr>
          <a:xfrm>
            <a:off x="1179513" y="2663825"/>
            <a:ext cx="2670175" cy="1557338"/>
          </a:xfrm>
          <a:prstGeom prst="cloudCallout">
            <a:avLst>
              <a:gd name="adj1" fmla="val 78267"/>
              <a:gd name="adj2" fmla="val 18170"/>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fontAlgn="auto" hangingPunct="1">
              <a:spcBef>
                <a:spcPts val="0"/>
              </a:spcBef>
              <a:spcAft>
                <a:spcPts val="0"/>
              </a:spcAft>
              <a:defRPr/>
            </a:pPr>
            <a:r>
              <a:rPr lang="en-GB" sz="1600" dirty="0">
                <a:latin typeface="Twinkl" pitchFamily="2" charset="0"/>
              </a:rPr>
              <a:t>e.g. Attachment disorder, ADHD, Anxiety</a:t>
            </a:r>
          </a:p>
        </p:txBody>
      </p:sp>
      <p:pic>
        <p:nvPicPr>
          <p:cNvPr id="22536" name="Picture 9">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2"/>
          <p:cNvSpPr txBox="1">
            <a:spLocks noChangeArrowheads="1"/>
          </p:cNvSpPr>
          <p:nvPr/>
        </p:nvSpPr>
        <p:spPr bwMode="auto">
          <a:xfrm>
            <a:off x="245406" y="937774"/>
            <a:ext cx="10058400"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Print" panose="02000600000000000000" pitchFamily="2" charset="0"/>
              </a:defRPr>
            </a:lvl1pPr>
            <a:lvl2pPr marL="742950" indent="-285750">
              <a:defRPr>
                <a:solidFill>
                  <a:schemeClr val="tx1"/>
                </a:solidFill>
                <a:latin typeface="Segoe Print" panose="02000600000000000000" pitchFamily="2" charset="0"/>
              </a:defRPr>
            </a:lvl2pPr>
            <a:lvl3pPr marL="1143000" indent="-228600">
              <a:defRPr>
                <a:solidFill>
                  <a:schemeClr val="tx1"/>
                </a:solidFill>
                <a:latin typeface="Segoe Print" panose="02000600000000000000" pitchFamily="2" charset="0"/>
              </a:defRPr>
            </a:lvl3pPr>
            <a:lvl4pPr marL="1600200" indent="-228600">
              <a:defRPr>
                <a:solidFill>
                  <a:schemeClr val="tx1"/>
                </a:solidFill>
                <a:latin typeface="Segoe Print" panose="02000600000000000000" pitchFamily="2" charset="0"/>
              </a:defRPr>
            </a:lvl4pPr>
            <a:lvl5pPr marL="2057400" indent="-228600">
              <a:defRPr>
                <a:solidFill>
                  <a:schemeClr val="tx1"/>
                </a:solidFill>
                <a:latin typeface="Segoe Print" panose="02000600000000000000" pitchFamily="2" charset="0"/>
              </a:defRPr>
            </a:lvl5pPr>
            <a:lvl6pPr marL="2514600" indent="-228600" fontAlgn="base">
              <a:spcBef>
                <a:spcPct val="0"/>
              </a:spcBef>
              <a:spcAft>
                <a:spcPct val="0"/>
              </a:spcAft>
              <a:defRPr>
                <a:solidFill>
                  <a:schemeClr val="tx1"/>
                </a:solidFill>
                <a:latin typeface="Segoe Print" panose="02000600000000000000" pitchFamily="2" charset="0"/>
              </a:defRPr>
            </a:lvl6pPr>
            <a:lvl7pPr marL="2971800" indent="-228600" fontAlgn="base">
              <a:spcBef>
                <a:spcPct val="0"/>
              </a:spcBef>
              <a:spcAft>
                <a:spcPct val="0"/>
              </a:spcAft>
              <a:defRPr>
                <a:solidFill>
                  <a:schemeClr val="tx1"/>
                </a:solidFill>
                <a:latin typeface="Segoe Print" panose="02000600000000000000" pitchFamily="2" charset="0"/>
              </a:defRPr>
            </a:lvl7pPr>
            <a:lvl8pPr marL="3429000" indent="-228600" fontAlgn="base">
              <a:spcBef>
                <a:spcPct val="0"/>
              </a:spcBef>
              <a:spcAft>
                <a:spcPct val="0"/>
              </a:spcAft>
              <a:defRPr>
                <a:solidFill>
                  <a:schemeClr val="tx1"/>
                </a:solidFill>
                <a:latin typeface="Segoe Print" panose="02000600000000000000" pitchFamily="2" charset="0"/>
              </a:defRPr>
            </a:lvl8pPr>
            <a:lvl9pPr marL="3886200" indent="-228600" fontAlgn="base">
              <a:spcBef>
                <a:spcPct val="0"/>
              </a:spcBef>
              <a:spcAft>
                <a:spcPct val="0"/>
              </a:spcAft>
              <a:defRPr>
                <a:solidFill>
                  <a:schemeClr val="tx1"/>
                </a:solidFill>
                <a:latin typeface="Segoe Print" panose="02000600000000000000" pitchFamily="2" charset="0"/>
              </a:defRPr>
            </a:lvl9pPr>
          </a:lstStyle>
          <a:p>
            <a:pPr eaLnBrk="1" hangingPunct="1">
              <a:spcAft>
                <a:spcPts val="600"/>
              </a:spcAft>
            </a:pPr>
            <a:r>
              <a:rPr lang="en-GB" altLang="en-US" dirty="0">
                <a:solidFill>
                  <a:srgbClr val="6600FF"/>
                </a:solidFill>
                <a:latin typeface="Twinkl" pitchFamily="2" charset="0"/>
              </a:rPr>
              <a:t>Sawley Junior School is part of ONE Academy Trust.  </a:t>
            </a:r>
          </a:p>
          <a:p>
            <a:pPr eaLnBrk="1" hangingPunct="1">
              <a:spcAft>
                <a:spcPts val="600"/>
              </a:spcAft>
            </a:pPr>
            <a:r>
              <a:rPr lang="en-GB" altLang="en-US" dirty="0">
                <a:solidFill>
                  <a:srgbClr val="6600FF"/>
                </a:solidFill>
                <a:latin typeface="Twinkl" pitchFamily="2" charset="0"/>
              </a:rPr>
              <a:t>We are based on the same site as Sawley Infant &amp; Nursery School and cater for children aged 7 to 11 years old.  </a:t>
            </a:r>
          </a:p>
          <a:p>
            <a:pPr eaLnBrk="1" hangingPunct="1"/>
            <a:r>
              <a:rPr lang="en-GB" altLang="en-US" dirty="0">
                <a:solidFill>
                  <a:srgbClr val="6600FF"/>
                </a:solidFill>
                <a:latin typeface="Twinkl" pitchFamily="2" charset="0"/>
              </a:rPr>
              <a:t>Our school currently provides additional and/or different provision for a range of needs, including: </a:t>
            </a:r>
          </a:p>
          <a:p>
            <a:pPr eaLnBrk="1" hangingPunct="1"/>
            <a:endParaRPr lang="en-GB" altLang="en-US" dirty="0">
              <a:latin typeface="Twinkl" pitchFamily="2"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369" y="92075"/>
            <a:ext cx="10058400" cy="1219200"/>
          </a:xfrm>
        </p:spPr>
        <p:txBody>
          <a:bodyPr rtlCol="0">
            <a:normAutofit fontScale="90000"/>
          </a:bodyPr>
          <a:lstStyle/>
          <a:p>
            <a:pPr fontAlgn="auto">
              <a:spcAft>
                <a:spcPts val="0"/>
              </a:spcAft>
              <a:defRPr/>
            </a:pPr>
            <a:r>
              <a:rPr lang="en-GB" altLang="en-US" sz="2800" dirty="0">
                <a:solidFill>
                  <a:srgbClr val="000000"/>
                </a:solidFill>
              </a:rPr>
              <a:t>Do children with SEND </a:t>
            </a:r>
            <a:br>
              <a:rPr lang="en-GB" altLang="en-US" sz="2800" dirty="0">
                <a:solidFill>
                  <a:srgbClr val="000000"/>
                </a:solidFill>
              </a:rPr>
            </a:br>
            <a:r>
              <a:rPr lang="en-GB" altLang="en-US" sz="1800" dirty="0">
                <a:solidFill>
                  <a:srgbClr val="000000"/>
                </a:solidFill>
              </a:rPr>
              <a:t>(Special Educational Needs and Disabilities) </a:t>
            </a:r>
            <a:r>
              <a:rPr lang="en-GB" altLang="en-US" sz="2800" dirty="0">
                <a:solidFill>
                  <a:srgbClr val="000000"/>
                </a:solidFill>
              </a:rPr>
              <a:t>come to Sawley Junior School?</a:t>
            </a:r>
            <a:endParaRPr lang="en-US" sz="2800" dirty="0">
              <a:solidFill>
                <a:schemeClr val="tx1">
                  <a:lumMod val="50000"/>
                </a:schemeClr>
              </a:solidFill>
            </a:endParaRPr>
          </a:p>
        </p:txBody>
      </p:sp>
      <p:pic>
        <p:nvPicPr>
          <p:cNvPr id="23555" name="Picture Placeholder 15"/>
          <p:cNvPicPr>
            <a:picLocks noGrp="1" noChangeAspect="1"/>
          </p:cNvPicPr>
          <p:nvPr>
            <p:ph sz="half"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466233" y="1649359"/>
            <a:ext cx="4252912" cy="3311525"/>
          </a:xfrm>
        </p:spPr>
      </p:pic>
      <p:sp>
        <p:nvSpPr>
          <p:cNvPr id="23556" name="Text Placeholder 13"/>
          <p:cNvSpPr>
            <a:spLocks noGrp="1"/>
          </p:cNvSpPr>
          <p:nvPr>
            <p:ph sz="half" idx="2"/>
          </p:nvPr>
        </p:nvSpPr>
        <p:spPr>
          <a:xfrm>
            <a:off x="4220271" y="2142691"/>
            <a:ext cx="6246813" cy="3135258"/>
          </a:xfrm>
        </p:spPr>
        <p:txBody>
          <a:bodyPr anchor="ctr"/>
          <a:lstStyle/>
          <a:p>
            <a:pPr marL="0" indent="0">
              <a:buFont typeface="Arial" panose="020B0604020202020204" pitchFamily="34" charset="0"/>
              <a:buNone/>
            </a:pPr>
            <a:r>
              <a:rPr lang="en-GB" altLang="en-US" dirty="0">
                <a:solidFill>
                  <a:srgbClr val="6600FF"/>
                </a:solidFill>
                <a:latin typeface="Twinkl" pitchFamily="2" charset="0"/>
              </a:rPr>
              <a:t>We are committed to enabling all children to ‘Aspire, Achieve &amp; Thrive’.</a:t>
            </a:r>
          </a:p>
          <a:p>
            <a:pPr marL="0" indent="0">
              <a:buFont typeface="Arial" panose="020B0604020202020204" pitchFamily="34" charset="0"/>
              <a:buNone/>
            </a:pPr>
            <a:r>
              <a:rPr lang="en-GB" altLang="en-US" dirty="0">
                <a:solidFill>
                  <a:srgbClr val="6600FF"/>
                </a:solidFill>
                <a:latin typeface="Twinkl" pitchFamily="2" charset="0"/>
              </a:rPr>
              <a:t>We have an SEND policy in place to support any children who require additional support. </a:t>
            </a:r>
          </a:p>
        </p:txBody>
      </p:sp>
      <p:pic>
        <p:nvPicPr>
          <p:cNvPr id="23557" name="Picture 6">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ight Arrow 2">
            <a:hlinkClick r:id="rId5" action="ppaction://hlinksldjump"/>
          </p:cNvPr>
          <p:cNvSpPr/>
          <p:nvPr/>
        </p:nvSpPr>
        <p:spPr>
          <a:xfrm>
            <a:off x="8796338" y="5399088"/>
            <a:ext cx="3090862" cy="1228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winkl" pitchFamily="2" charset="0"/>
              </a:rPr>
              <a:t>Accessibility</a:t>
            </a: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67084" y="148193"/>
            <a:ext cx="1545431" cy="1431933"/>
          </a:xfrm>
          <a:prstGeom prst="rect">
            <a:avLst/>
          </a:prstGeom>
        </p:spPr>
      </p:pic>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9287" y="727897"/>
            <a:ext cx="10058400" cy="5211762"/>
          </a:xfrm>
        </p:spPr>
        <p:txBody>
          <a:bodyPr rtlCol="0">
            <a:normAutofit/>
          </a:bodyPr>
          <a:lstStyle/>
          <a:p>
            <a:pPr marL="0" indent="0" fontAlgn="auto">
              <a:spcAft>
                <a:spcPts val="0"/>
              </a:spcAft>
              <a:buFont typeface="Arial" panose="020B0604020202020204" pitchFamily="34" charset="0"/>
              <a:buNone/>
              <a:defRPr/>
            </a:pPr>
            <a:r>
              <a:rPr lang="en-GB" sz="2000" dirty="0">
                <a:solidFill>
                  <a:srgbClr val="6600FF"/>
                </a:solidFill>
                <a:latin typeface="Twinkl" pitchFamily="2" charset="0"/>
              </a:rPr>
              <a:t>Generally, the school is very spacious and is easily accessible for children who may need additional equipment. However, to increase accessibility a number of adaptations have been made to the school environment. These include:</a:t>
            </a:r>
          </a:p>
          <a:p>
            <a:pPr marL="347472" indent="-347472" fontAlgn="auto">
              <a:spcAft>
                <a:spcPts val="0"/>
              </a:spcAft>
              <a:defRPr/>
            </a:pPr>
            <a:r>
              <a:rPr lang="en-GB" sz="2000" dirty="0">
                <a:solidFill>
                  <a:srgbClr val="6600FF"/>
                </a:solidFill>
                <a:latin typeface="Twinkl" pitchFamily="2" charset="0"/>
              </a:rPr>
              <a:t>Ramps have been added to areas necessary to ensure accessibility for all.</a:t>
            </a:r>
          </a:p>
          <a:p>
            <a:pPr marL="347472" indent="-347472" fontAlgn="auto">
              <a:spcAft>
                <a:spcPts val="0"/>
              </a:spcAft>
              <a:defRPr/>
            </a:pPr>
            <a:r>
              <a:rPr lang="en-GB" sz="2000" dirty="0">
                <a:solidFill>
                  <a:srgbClr val="6600FF"/>
                </a:solidFill>
                <a:latin typeface="Twinkl" pitchFamily="2" charset="0"/>
              </a:rPr>
              <a:t>We have two accessible toilets: one fitted with accessible shower facility, the other includes a change bed and hoist.</a:t>
            </a:r>
          </a:p>
          <a:p>
            <a:pPr marL="347472" indent="-347472" fontAlgn="auto">
              <a:spcAft>
                <a:spcPts val="0"/>
              </a:spcAft>
              <a:defRPr/>
            </a:pPr>
            <a:r>
              <a:rPr lang="en-GB" sz="2000" dirty="0">
                <a:solidFill>
                  <a:srgbClr val="6600FF"/>
                </a:solidFill>
                <a:latin typeface="Twinkl" pitchFamily="2" charset="0"/>
              </a:rPr>
              <a:t>Outside, children have access to two large playgrounds and a large school field. All of which can be accessed by all children. There are opportunities for outdoor learning for all children and raised planters for children to grow plants and flowers.</a:t>
            </a:r>
          </a:p>
          <a:p>
            <a:pPr marL="347472" indent="-347472" fontAlgn="auto">
              <a:spcAft>
                <a:spcPts val="0"/>
              </a:spcAft>
              <a:defRPr/>
            </a:pPr>
            <a:r>
              <a:rPr lang="en-GB" sz="2000" dirty="0">
                <a:solidFill>
                  <a:srgbClr val="6600FF"/>
                </a:solidFill>
                <a:latin typeface="Twinkl" pitchFamily="2" charset="0"/>
              </a:rPr>
              <a:t>A trim trail is installed and is designed to increase accessibility for all children.</a:t>
            </a:r>
          </a:p>
        </p:txBody>
      </p:sp>
      <p:pic>
        <p:nvPicPr>
          <p:cNvPr id="24579"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Callout 4"/>
          <p:cNvSpPr/>
          <p:nvPr/>
        </p:nvSpPr>
        <p:spPr>
          <a:xfrm>
            <a:off x="5038508" y="5043432"/>
            <a:ext cx="5043104" cy="1436578"/>
          </a:xfrm>
          <a:prstGeom prst="wedgeEllipseCallout">
            <a:avLst>
              <a:gd name="adj1" fmla="val 66853"/>
              <a:gd name="adj2" fmla="val -81380"/>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rPr>
              <a:t>How accessible is the school environment?</a:t>
            </a:r>
            <a:endParaRPr lang="en-GB" altLang="en-US" sz="2400" b="1" dirty="0">
              <a:solidFill>
                <a:schemeClr val="bg1"/>
              </a:solidFill>
            </a:endParaRPr>
          </a:p>
        </p:txBody>
      </p:sp>
      <p:pic>
        <p:nvPicPr>
          <p:cNvPr id="2458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55213" y="-290512"/>
            <a:ext cx="9907587" cy="100899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What extra curricular activities are available for pupils with SEND?</a:t>
            </a:r>
          </a:p>
        </p:txBody>
      </p:sp>
      <p:sp>
        <p:nvSpPr>
          <p:cNvPr id="3" name="Content Placeholder 2"/>
          <p:cNvSpPr>
            <a:spLocks noGrp="1"/>
          </p:cNvSpPr>
          <p:nvPr>
            <p:ph idx="1"/>
          </p:nvPr>
        </p:nvSpPr>
        <p:spPr>
          <a:xfrm>
            <a:off x="301626" y="900203"/>
            <a:ext cx="10058400" cy="1500188"/>
          </a:xfrm>
        </p:spPr>
        <p:txBody>
          <a:bodyPr rtlCol="0">
            <a:noAutofit/>
          </a:bodyPr>
          <a:lstStyle/>
          <a:p>
            <a:pPr marL="0" indent="0" fontAlgn="auto">
              <a:lnSpc>
                <a:spcPct val="170000"/>
              </a:lnSpc>
              <a:spcAft>
                <a:spcPts val="0"/>
              </a:spcAft>
              <a:buFont typeface="Arial" panose="020B0604020202020204" pitchFamily="34" charset="0"/>
              <a:buNone/>
              <a:defRPr/>
            </a:pPr>
            <a:r>
              <a:rPr lang="en-GB" sz="1800" dirty="0">
                <a:solidFill>
                  <a:srgbClr val="6600FF"/>
                </a:solidFill>
                <a:latin typeface="Twinkl" pitchFamily="2" charset="0"/>
              </a:rPr>
              <a:t>We provide a wide range of activities at lunch time and play time. All children are welcome to join in with games, activities and clubs during these times. </a:t>
            </a:r>
          </a:p>
          <a:p>
            <a:pPr marL="0" indent="0" fontAlgn="auto">
              <a:lnSpc>
                <a:spcPct val="170000"/>
              </a:lnSpc>
              <a:spcAft>
                <a:spcPts val="0"/>
              </a:spcAft>
              <a:buFont typeface="Arial" panose="020B0604020202020204" pitchFamily="34" charset="0"/>
              <a:buNone/>
              <a:defRPr/>
            </a:pPr>
            <a:r>
              <a:rPr lang="en-GB" sz="1800" dirty="0">
                <a:solidFill>
                  <a:srgbClr val="6600FF"/>
                </a:solidFill>
                <a:latin typeface="Twinkl" pitchFamily="2" charset="0"/>
              </a:rPr>
              <a:t>After school activities are planned to ensure there is something for everyone. </a:t>
            </a:r>
          </a:p>
          <a:p>
            <a:pPr marL="0" indent="0" fontAlgn="auto">
              <a:lnSpc>
                <a:spcPct val="170000"/>
              </a:lnSpc>
              <a:spcAft>
                <a:spcPts val="0"/>
              </a:spcAft>
              <a:buFont typeface="Arial" panose="020B0604020202020204" pitchFamily="34" charset="0"/>
              <a:buNone/>
              <a:defRPr/>
            </a:pPr>
            <a:r>
              <a:rPr lang="en-GB" sz="1800" dirty="0">
                <a:solidFill>
                  <a:srgbClr val="6600FF"/>
                </a:solidFill>
                <a:latin typeface="Twinkl" pitchFamily="2" charset="0"/>
              </a:rPr>
              <a:t>All of our extra-curricular activities and school visits are available to all our children.  No child is ever excluded from taking part in these activities because of their SEN or disability.</a:t>
            </a:r>
          </a:p>
        </p:txBody>
      </p:sp>
      <p:pic>
        <p:nvPicPr>
          <p:cNvPr id="25610" name="Picture 1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103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417994" y="4528390"/>
            <a:ext cx="11216958" cy="1593498"/>
            <a:chOff x="0" y="0"/>
            <a:chExt cx="6262370" cy="838200"/>
          </a:xfrm>
        </p:grpSpPr>
        <p:pic>
          <p:nvPicPr>
            <p:cNvPr id="12" name="Picture 11" descr="Gardeni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725" y="38100"/>
              <a:ext cx="514350" cy="789305"/>
            </a:xfrm>
            <a:prstGeom prst="rect">
              <a:avLst/>
            </a:prstGeom>
            <a:noFill/>
            <a:ln>
              <a:noFill/>
            </a:ln>
          </p:spPr>
        </p:pic>
        <p:pic>
          <p:nvPicPr>
            <p:cNvPr id="13" name="Picture 12" descr="Cooki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478790" cy="828675"/>
            </a:xfrm>
            <a:prstGeom prst="rect">
              <a:avLst/>
            </a:prstGeom>
            <a:noFill/>
            <a:ln>
              <a:noFill/>
            </a:ln>
          </p:spPr>
        </p:pic>
        <p:pic>
          <p:nvPicPr>
            <p:cNvPr id="14" name="Picture 13" descr="Art"/>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1075" y="38100"/>
              <a:ext cx="568325" cy="732790"/>
            </a:xfrm>
            <a:prstGeom prst="rect">
              <a:avLst/>
            </a:prstGeom>
            <a:noFill/>
            <a:ln>
              <a:noFill/>
            </a:ln>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81150" y="38100"/>
              <a:ext cx="455295" cy="732790"/>
            </a:xfrm>
            <a:prstGeom prst="rect">
              <a:avLst/>
            </a:prstGeom>
            <a:noFill/>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971675" y="38100"/>
              <a:ext cx="562610" cy="742315"/>
            </a:xfrm>
            <a:prstGeom prst="rect">
              <a:avLst/>
            </a:prstGeom>
            <a:noFill/>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33650" y="38100"/>
              <a:ext cx="433070" cy="758190"/>
            </a:xfrm>
            <a:prstGeom prst="rect">
              <a:avLst/>
            </a:prstGeom>
            <a:noFill/>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962275" y="38100"/>
              <a:ext cx="558165" cy="758190"/>
            </a:xfrm>
            <a:prstGeom prst="rect">
              <a:avLst/>
            </a:prstGeom>
            <a:noFill/>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52825" y="66675"/>
              <a:ext cx="499745" cy="732790"/>
            </a:xfrm>
            <a:prstGeom prst="rect">
              <a:avLst/>
            </a:prstGeom>
            <a:noFill/>
          </p:spPr>
        </p:pic>
        <p:pic>
          <p:nvPicPr>
            <p:cNvPr id="20" name="Picture 19" descr="Ukelele"/>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057650" y="57150"/>
              <a:ext cx="467995" cy="739140"/>
            </a:xfrm>
            <a:prstGeom prst="rect">
              <a:avLst/>
            </a:prstGeom>
            <a:noFill/>
            <a:ln>
              <a:noFill/>
            </a:ln>
          </p:spPr>
        </p:pic>
        <p:pic>
          <p:nvPicPr>
            <p:cNvPr id="21" name="Picture 20" descr="Maths"/>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524375" y="76200"/>
              <a:ext cx="508635" cy="752475"/>
            </a:xfrm>
            <a:prstGeom prst="rect">
              <a:avLst/>
            </a:prstGeom>
            <a:noFill/>
            <a:ln>
              <a:noFill/>
            </a:ln>
          </p:spPr>
        </p:pic>
        <p:pic>
          <p:nvPicPr>
            <p:cNvPr id="22" name="Picture 21" descr="Computi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029200" y="76200"/>
              <a:ext cx="535305" cy="758190"/>
            </a:xfrm>
            <a:prstGeom prst="rect">
              <a:avLst/>
            </a:prstGeom>
            <a:noFill/>
            <a:ln>
              <a:noFill/>
            </a:ln>
          </p:spPr>
        </p:pic>
        <p:pic>
          <p:nvPicPr>
            <p:cNvPr id="23" name="Picture 22"/>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5562600" y="47625"/>
              <a:ext cx="699770" cy="790575"/>
            </a:xfrm>
            <a:prstGeom prst="rect">
              <a:avLst/>
            </a:prstGeom>
            <a:noFill/>
          </p:spPr>
        </p:pic>
      </p:gr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p:cNvSpPr>
            <a:spLocks noGrp="1"/>
          </p:cNvSpPr>
          <p:nvPr>
            <p:ph type="title"/>
          </p:nvPr>
        </p:nvSpPr>
        <p:spPr>
          <a:xfrm>
            <a:off x="104775" y="0"/>
            <a:ext cx="7889694" cy="56732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does the school know if my child has SEND?</a:t>
            </a:r>
          </a:p>
        </p:txBody>
      </p:sp>
      <p:sp>
        <p:nvSpPr>
          <p:cNvPr id="11" name="Cloud 10"/>
          <p:cNvSpPr/>
          <p:nvPr/>
        </p:nvSpPr>
        <p:spPr>
          <a:xfrm>
            <a:off x="52388" y="4519613"/>
            <a:ext cx="2925762" cy="1790700"/>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defRPr/>
            </a:pPr>
            <a:r>
              <a:rPr lang="en-GB" sz="1400" dirty="0">
                <a:solidFill>
                  <a:srgbClr val="6600FF"/>
                </a:solidFill>
                <a:latin typeface="Twinkl" pitchFamily="2" charset="0"/>
              </a:rPr>
              <a:t>The SENDCo will observe at any point to offer support or suggest a referral to an external agency. </a:t>
            </a:r>
            <a:endParaRPr lang="en-US" sz="1400" dirty="0">
              <a:solidFill>
                <a:srgbClr val="6600FF"/>
              </a:solidFill>
              <a:latin typeface="Twinkl" pitchFamily="2" charset="0"/>
            </a:endParaRPr>
          </a:p>
        </p:txBody>
      </p:sp>
      <p:sp>
        <p:nvSpPr>
          <p:cNvPr id="10" name="Cloud 9"/>
          <p:cNvSpPr/>
          <p:nvPr/>
        </p:nvSpPr>
        <p:spPr>
          <a:xfrm>
            <a:off x="9123363" y="4588838"/>
            <a:ext cx="2927350" cy="2054225"/>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rgbClr val="6600FF"/>
                </a:solidFill>
                <a:latin typeface="Twinkl" pitchFamily="2" charset="0"/>
              </a:rPr>
              <a:t>Slow progress and low attainment will not automatically mean a child is recorded as having SEND. </a:t>
            </a:r>
            <a:endParaRPr lang="en-US" sz="1400" dirty="0">
              <a:solidFill>
                <a:srgbClr val="6600FF"/>
              </a:solidFill>
              <a:latin typeface="Twinkl" pitchFamily="2" charset="0"/>
            </a:endParaRPr>
          </a:p>
        </p:txBody>
      </p:sp>
      <p:pic>
        <p:nvPicPr>
          <p:cNvPr id="26629" name="Picture 11">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52411" y="571009"/>
            <a:ext cx="11684000" cy="2516073"/>
          </a:xfrm>
          <a:prstGeom prst="rect">
            <a:avLst/>
          </a:prstGeom>
          <a:noFill/>
        </p:spPr>
        <p:txBody>
          <a:bodyPr>
            <a:spAutoFit/>
          </a:bodyPr>
          <a:lstStyle/>
          <a:p>
            <a:pPr eaLnBrk="1" fontAlgn="auto" hangingPunct="1">
              <a:lnSpc>
                <a:spcPct val="125000"/>
              </a:lnSpc>
              <a:spcBef>
                <a:spcPts val="0"/>
              </a:spcBef>
              <a:spcAft>
                <a:spcPts val="0"/>
              </a:spcAft>
              <a:defRPr/>
            </a:pPr>
            <a:r>
              <a:rPr lang="en-GB" dirty="0">
                <a:solidFill>
                  <a:srgbClr val="6600FF"/>
                </a:solidFill>
                <a:latin typeface="Twinkl" pitchFamily="2" charset="0"/>
              </a:rPr>
              <a:t>We assess each child’s current skills and levels of attainment on entry to the school, which will build on previous settings information. Class teachers will make regular assessments of progress for all children and identify those whose progress: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rgbClr val="6600FF"/>
                </a:solidFill>
                <a:latin typeface="Twinkl" pitchFamily="2" charset="0"/>
              </a:rPr>
              <a:t>Is significantly slower than that of their peers starting from the same baseline</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rgbClr val="6600FF"/>
                </a:solidFill>
                <a:latin typeface="Twinkl" pitchFamily="2" charset="0"/>
              </a:rPr>
              <a:t>Fails to match or better the child’s previous rate of progress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rgbClr val="6600FF"/>
                </a:solidFill>
                <a:latin typeface="Twinkl" pitchFamily="2" charset="0"/>
              </a:rPr>
              <a:t>Fails to close the attainment gap between the child and their peers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rgbClr val="6600FF"/>
                </a:solidFill>
                <a:latin typeface="Twinkl" pitchFamily="2" charset="0"/>
              </a:rPr>
              <a:t>Widens the attainment gap</a:t>
            </a:r>
          </a:p>
        </p:txBody>
      </p:sp>
      <p:graphicFrame>
        <p:nvGraphicFramePr>
          <p:cNvPr id="9" name="Diagram 8"/>
          <p:cNvGraphicFramePr/>
          <p:nvPr>
            <p:extLst>
              <p:ext uri="{D42A27DB-BD31-4B8C-83A1-F6EECF244321}">
                <p14:modId xmlns:p14="http://schemas.microsoft.com/office/powerpoint/2010/main" val="360301997"/>
              </p:ext>
            </p:extLst>
          </p:nvPr>
        </p:nvGraphicFramePr>
        <p:xfrm>
          <a:off x="462228" y="2770878"/>
          <a:ext cx="11264366" cy="1910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Cloud 12"/>
          <p:cNvSpPr/>
          <p:nvPr/>
        </p:nvSpPr>
        <p:spPr>
          <a:xfrm>
            <a:off x="3030538" y="4829175"/>
            <a:ext cx="2925762" cy="1947863"/>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rgbClr val="6600FF"/>
                </a:solidFill>
                <a:latin typeface="Twinkl" pitchFamily="2" charset="0"/>
              </a:rPr>
              <a:t>Standardised assessments or a small steps profile may be completed to provide more detailed information. </a:t>
            </a:r>
            <a:endParaRPr lang="en-US" sz="1400" dirty="0">
              <a:solidFill>
                <a:srgbClr val="6600FF"/>
              </a:solidFill>
              <a:latin typeface="Twinkl" pitchFamily="2" charset="0"/>
            </a:endParaRPr>
          </a:p>
        </p:txBody>
      </p:sp>
      <p:sp>
        <p:nvSpPr>
          <p:cNvPr id="14" name="Cloud 13"/>
          <p:cNvSpPr/>
          <p:nvPr/>
        </p:nvSpPr>
        <p:spPr>
          <a:xfrm>
            <a:off x="6019800" y="4524375"/>
            <a:ext cx="3040063" cy="1992313"/>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rgbClr val="6600FF"/>
                </a:solidFill>
                <a:latin typeface="Twinkl" pitchFamily="2" charset="0"/>
              </a:rPr>
              <a:t>Boxall Profiles and Sensory Audits are used at any point if class teachers are concerned about behavioural, emotional, sensory and social needs.</a:t>
            </a:r>
            <a:endParaRPr lang="en-US" sz="1400" dirty="0">
              <a:solidFill>
                <a:srgbClr val="6600FF"/>
              </a:solidFill>
              <a:latin typeface="Twinkl" pitchFamily="2" charset="0"/>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338" y="723129"/>
            <a:ext cx="10058400" cy="4552950"/>
          </a:xfrm>
        </p:spPr>
        <p:txBody>
          <a:bodyPr rtlCol="0">
            <a:normAutofit/>
          </a:bodyPr>
          <a:lstStyle/>
          <a:p>
            <a:pPr marL="0" indent="0" fontAlgn="auto">
              <a:spcAft>
                <a:spcPts val="0"/>
              </a:spcAft>
              <a:buFont typeface="Arial" panose="020B0604020202020204" pitchFamily="34" charset="0"/>
              <a:buNone/>
              <a:defRPr/>
            </a:pPr>
            <a:r>
              <a:rPr lang="en-GB" sz="2000" dirty="0">
                <a:solidFill>
                  <a:srgbClr val="6600FF"/>
                </a:solidFill>
                <a:latin typeface="Twinkl" pitchFamily="2" charset="0"/>
              </a:rPr>
              <a:t>All staff are committed to ensuring all children are supported to ‘Aspire, Achieve &amp; Thrive’ and are happy to discuss your child’s needs with you and any other professionals involved in their care.  </a:t>
            </a:r>
          </a:p>
          <a:p>
            <a:pPr marL="0" indent="0" fontAlgn="auto">
              <a:spcAft>
                <a:spcPts val="0"/>
              </a:spcAft>
              <a:buFont typeface="Arial" panose="020B0604020202020204" pitchFamily="34" charset="0"/>
              <a:buNone/>
              <a:defRPr/>
            </a:pPr>
            <a:r>
              <a:rPr lang="en-GB" sz="2000" dirty="0">
                <a:solidFill>
                  <a:srgbClr val="6600FF"/>
                </a:solidFill>
                <a:latin typeface="Twinkl" pitchFamily="2" charset="0"/>
              </a:rPr>
              <a:t>The open door policy allows parents to regularly communicate with their child’s class teacher.  </a:t>
            </a:r>
          </a:p>
          <a:p>
            <a:pPr marL="347472" indent="-347472" fontAlgn="auto">
              <a:spcAft>
                <a:spcPts val="0"/>
              </a:spcAft>
              <a:defRPr/>
            </a:pPr>
            <a:r>
              <a:rPr lang="en-GB" sz="2000" dirty="0">
                <a:solidFill>
                  <a:srgbClr val="6600FF"/>
                </a:solidFill>
                <a:latin typeface="Twinkl" pitchFamily="2" charset="0"/>
              </a:rPr>
              <a:t>Firstly, arrange a meeting with your child’s class teacher where you will have chance to share any needs or concerns.  </a:t>
            </a:r>
          </a:p>
          <a:p>
            <a:pPr marL="347472" indent="-347472" fontAlgn="auto">
              <a:spcAft>
                <a:spcPts val="0"/>
              </a:spcAft>
              <a:defRPr/>
            </a:pPr>
            <a:r>
              <a:rPr lang="en-GB" sz="2000" dirty="0">
                <a:solidFill>
                  <a:srgbClr val="6600FF"/>
                </a:solidFill>
                <a:latin typeface="Twinkl" pitchFamily="2" charset="0"/>
              </a:rPr>
              <a:t>Following this, a meeting with the SENDCo may be necessary.  </a:t>
            </a:r>
          </a:p>
          <a:p>
            <a:pPr marL="0" indent="0" fontAlgn="auto">
              <a:spcAft>
                <a:spcPts val="0"/>
              </a:spcAft>
              <a:buFont typeface="Arial" panose="020B0604020202020204" pitchFamily="34" charset="0"/>
              <a:buNone/>
              <a:defRPr/>
            </a:pPr>
            <a:r>
              <a:rPr lang="en-GB" sz="2000" dirty="0">
                <a:solidFill>
                  <a:srgbClr val="6600FF"/>
                </a:solidFill>
                <a:latin typeface="Twinkl" pitchFamily="2" charset="0"/>
              </a:rPr>
              <a:t>Make a note of your child's strengths, their favourite activities and also the things they find difficult or you are concerned about. This will help when meeting with a member of staff.</a:t>
            </a:r>
          </a:p>
        </p:txBody>
      </p:sp>
      <p:pic>
        <p:nvPicPr>
          <p:cNvPr id="27651"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p:cNvSpPr/>
          <p:nvPr/>
        </p:nvSpPr>
        <p:spPr>
          <a:xfrm>
            <a:off x="2286000" y="5132388"/>
            <a:ext cx="8038737" cy="1385977"/>
          </a:xfrm>
          <a:prstGeom prst="wedgeEllipseCallout">
            <a:avLst>
              <a:gd name="adj1" fmla="val 58517"/>
              <a:gd name="adj2" fmla="val -78453"/>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rPr>
              <a:t>What do I do if I think my child has SEND or requires additional support, a referral or diagnosis?</a:t>
            </a:r>
          </a:p>
        </p:txBody>
      </p:sp>
      <p:pic>
        <p:nvPicPr>
          <p:cNvPr id="27654"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010343199"/>
              </p:ext>
            </p:extLst>
          </p:nvPr>
        </p:nvGraphicFramePr>
        <p:xfrm>
          <a:off x="3224463" y="309267"/>
          <a:ext cx="8710863" cy="6496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Oval Callout 7"/>
          <p:cNvSpPr/>
          <p:nvPr/>
        </p:nvSpPr>
        <p:spPr>
          <a:xfrm>
            <a:off x="401638" y="593725"/>
            <a:ext cx="2822575" cy="3321050"/>
          </a:xfrm>
          <a:prstGeom prst="wedgeEllipseCallout">
            <a:avLst>
              <a:gd name="adj1" fmla="val -13831"/>
              <a:gd name="adj2" fmla="val 63015"/>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rPr>
              <a:t>What do you do once additional needs have been identified?</a:t>
            </a:r>
            <a:endParaRPr lang="en-GB" altLang="en-US" sz="2400" b="1" dirty="0">
              <a:solidFill>
                <a:schemeClr val="bg1"/>
              </a:solidFill>
            </a:endParaRPr>
          </a:p>
        </p:txBody>
      </p:sp>
      <p:pic>
        <p:nvPicPr>
          <p:cNvPr id="28675" name="Picture 5">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04775" y="4208463"/>
            <a:ext cx="17684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Arrow 1">
            <a:hlinkClick r:id="rId10" action="ppaction://hlinksldjump"/>
          </p:cNvPr>
          <p:cNvSpPr/>
          <p:nvPr/>
        </p:nvSpPr>
        <p:spPr>
          <a:xfrm>
            <a:off x="9980613" y="5156200"/>
            <a:ext cx="1854200" cy="1531938"/>
          </a:xfrm>
          <a:prstGeom prst="rightArrow">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latin typeface="Twinkl" pitchFamily="2" charset="0"/>
              </a:rPr>
              <a:t>How long will this last?</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65138" y="4757738"/>
            <a:ext cx="9178925" cy="1658937"/>
          </a:xfrm>
          <a:prstGeom prst="wedgeEllipseCallout">
            <a:avLst>
              <a:gd name="adj1" fmla="val 63053"/>
              <a:gd name="adj2" fmla="val -60072"/>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How long will my child stay on the SEND register for?</a:t>
            </a:r>
          </a:p>
        </p:txBody>
      </p:sp>
      <p:pic>
        <p:nvPicPr>
          <p:cNvPr id="29699"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625" y="3990975"/>
            <a:ext cx="139700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Content Placeholder 2"/>
          <p:cNvSpPr>
            <a:spLocks noGrp="1"/>
          </p:cNvSpPr>
          <p:nvPr>
            <p:ph idx="1"/>
          </p:nvPr>
        </p:nvSpPr>
        <p:spPr>
          <a:xfrm>
            <a:off x="982663" y="879475"/>
            <a:ext cx="10058400" cy="4032250"/>
          </a:xfrm>
        </p:spPr>
        <p:txBody>
          <a:bodyPr/>
          <a:lstStyle/>
          <a:p>
            <a:pPr marL="0" indent="0">
              <a:buFont typeface="Arial" panose="020B0604020202020204" pitchFamily="34" charset="0"/>
              <a:buNone/>
            </a:pPr>
            <a:r>
              <a:rPr lang="en-GB" altLang="en-US" dirty="0">
                <a:solidFill>
                  <a:srgbClr val="6600FF"/>
                </a:solidFill>
                <a:latin typeface="Twinkl" pitchFamily="2" charset="0"/>
              </a:rPr>
              <a:t>The SEND Register is a working document and children will move on and off the register dependent on their needs at any given time after consultation with parents/ carers. </a:t>
            </a:r>
          </a:p>
          <a:p>
            <a:pPr marL="0" indent="0">
              <a:buFont typeface="Arial" panose="020B0604020202020204" pitchFamily="34" charset="0"/>
              <a:buNone/>
            </a:pPr>
            <a:r>
              <a:rPr lang="en-GB" altLang="en-US" dirty="0">
                <a:solidFill>
                  <a:srgbClr val="6600FF"/>
                </a:solidFill>
                <a:latin typeface="Twinkl" pitchFamily="2" charset="0"/>
              </a:rPr>
              <a:t>The assess-plan-do-review approach may continue for a significant period of time, as this continues to remain appropriate in meeting your child’s needs.  Where children have very complex needs and / or the child, after intensive support, does not make expected progress, the school or parents may request an Education, Health and Care Plan (EHCP) assessment.  The school will support with any funding applications. </a:t>
            </a:r>
          </a:p>
        </p:txBody>
      </p:sp>
      <p:pic>
        <p:nvPicPr>
          <p:cNvPr id="29702" name="Picture 6">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281442" y="252549"/>
            <a:ext cx="10058400" cy="57041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are children with SEND supported in school?</a:t>
            </a:r>
          </a:p>
        </p:txBody>
      </p:sp>
      <p:sp>
        <p:nvSpPr>
          <p:cNvPr id="3" name="Content Placeholder 2"/>
          <p:cNvSpPr>
            <a:spLocks noGrp="1"/>
          </p:cNvSpPr>
          <p:nvPr>
            <p:ph idx="1"/>
          </p:nvPr>
        </p:nvSpPr>
        <p:spPr>
          <a:xfrm>
            <a:off x="418011" y="914400"/>
            <a:ext cx="10834189" cy="5003074"/>
          </a:xfrm>
        </p:spPr>
        <p:txBody>
          <a:bodyPr rtlCol="0">
            <a:normAutofit fontScale="62500" lnSpcReduction="20000"/>
          </a:bodyPr>
          <a:lstStyle/>
          <a:p>
            <a:pPr marL="0" indent="0" fontAlgn="auto">
              <a:lnSpc>
                <a:spcPct val="120000"/>
              </a:lnSpc>
              <a:spcAft>
                <a:spcPts val="0"/>
              </a:spcAft>
              <a:buFont typeface="Arial" panose="020B0604020202020204" pitchFamily="34" charset="0"/>
              <a:buNone/>
              <a:defRPr/>
            </a:pPr>
            <a:r>
              <a:rPr lang="en-GB" sz="3300" dirty="0">
                <a:solidFill>
                  <a:srgbClr val="6600FF"/>
                </a:solidFill>
                <a:latin typeface="Twinkl" pitchFamily="2" charset="0"/>
              </a:rPr>
              <a:t>Our teachers have the highest possible expectations for your child and all the children in their class. </a:t>
            </a:r>
          </a:p>
          <a:p>
            <a:pPr marL="0" indent="0" fontAlgn="auto">
              <a:lnSpc>
                <a:spcPct val="120000"/>
              </a:lnSpc>
              <a:spcAft>
                <a:spcPts val="0"/>
              </a:spcAft>
              <a:buFont typeface="Arial" panose="020B0604020202020204" pitchFamily="34" charset="0"/>
              <a:buNone/>
              <a:defRPr/>
            </a:pPr>
            <a:r>
              <a:rPr lang="en-GB" sz="3300" dirty="0">
                <a:solidFill>
                  <a:srgbClr val="6600FF"/>
                </a:solidFill>
                <a:latin typeface="Twinkl" pitchFamily="2" charset="0"/>
              </a:rPr>
              <a:t>They are responsible and accountable for the progress and development of all the children in their class.  All teachers adapt and differentiate (where necessary) their lessons to take into consideration the learning abilities of all of the children in their class. </a:t>
            </a:r>
          </a:p>
          <a:p>
            <a:pPr marL="0" indent="0" fontAlgn="auto">
              <a:lnSpc>
                <a:spcPct val="120000"/>
              </a:lnSpc>
              <a:spcAft>
                <a:spcPts val="0"/>
              </a:spcAft>
              <a:buFont typeface="Arial" panose="020B0604020202020204" pitchFamily="34" charset="0"/>
              <a:buNone/>
              <a:defRPr/>
            </a:pPr>
            <a:r>
              <a:rPr lang="en-GB" sz="3300" dirty="0">
                <a:solidFill>
                  <a:srgbClr val="6600FF"/>
                </a:solidFill>
                <a:latin typeface="Twinkl" pitchFamily="2" charset="0"/>
              </a:rPr>
              <a:t>Regular formative and summative assessments allow teachers to closely match teaching with your child’s needs.</a:t>
            </a:r>
          </a:p>
          <a:p>
            <a:pPr marL="0" indent="0" fontAlgn="auto">
              <a:lnSpc>
                <a:spcPct val="120000"/>
              </a:lnSpc>
              <a:spcAft>
                <a:spcPts val="0"/>
              </a:spcAft>
              <a:buFont typeface="Arial" panose="020B0604020202020204" pitchFamily="34" charset="0"/>
              <a:buNone/>
              <a:defRPr/>
            </a:pPr>
            <a:r>
              <a:rPr lang="en-GB" sz="3300" dirty="0">
                <a:solidFill>
                  <a:srgbClr val="6600FF"/>
                </a:solidFill>
                <a:latin typeface="Twinkl" pitchFamily="2" charset="0"/>
              </a:rPr>
              <a:t>Teachers and teaching assistants work together to provide the best possible opportunities for your child.  Each teacher will put specific strategies in place, suggested by the SENDCo or outside agencies, for children to achieve personalised targets.  </a:t>
            </a:r>
          </a:p>
          <a:p>
            <a:pPr marL="0" indent="0" fontAlgn="auto">
              <a:lnSpc>
                <a:spcPct val="120000"/>
              </a:lnSpc>
              <a:spcAft>
                <a:spcPts val="0"/>
              </a:spcAft>
              <a:buFont typeface="Arial" panose="020B0604020202020204" pitchFamily="34" charset="0"/>
              <a:buNone/>
              <a:defRPr/>
            </a:pPr>
            <a:r>
              <a:rPr lang="en-GB" sz="3300" dirty="0">
                <a:solidFill>
                  <a:srgbClr val="6600FF"/>
                </a:solidFill>
                <a:latin typeface="Twinkl" pitchFamily="2" charset="0"/>
              </a:rPr>
              <a:t>Through well planned use of staff and time, children are supported in whole class, small group, paired and individual activities. </a:t>
            </a:r>
          </a:p>
        </p:txBody>
      </p:sp>
      <p:pic>
        <p:nvPicPr>
          <p:cNvPr id="30724"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loud 4">
            <a:hlinkClick r:id="rId4" action="ppaction://hlinksldjump"/>
          </p:cNvPr>
          <p:cNvSpPr/>
          <p:nvPr/>
        </p:nvSpPr>
        <p:spPr>
          <a:xfrm>
            <a:off x="8163515" y="5748337"/>
            <a:ext cx="3641725" cy="1050925"/>
          </a:xfrm>
          <a:prstGeom prst="cloud">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latin typeface="Twinkl" pitchFamily="2" charset="0"/>
              </a:rPr>
              <a:t>Provision</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p:cNvSpPr/>
          <p:nvPr/>
        </p:nvSpPr>
        <p:spPr>
          <a:xfrm>
            <a:off x="4059238" y="4427538"/>
            <a:ext cx="5967412" cy="2181225"/>
          </a:xfrm>
          <a:prstGeom prst="wedgeEllipseCallout">
            <a:avLst>
              <a:gd name="adj1" fmla="val 62342"/>
              <a:gd name="adj2" fmla="val -49780"/>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What kinds of interventions do you deliver?</a:t>
            </a:r>
          </a:p>
        </p:txBody>
      </p:sp>
      <p:sp>
        <p:nvSpPr>
          <p:cNvPr id="9" name="Cloud 8"/>
          <p:cNvSpPr/>
          <p:nvPr/>
        </p:nvSpPr>
        <p:spPr>
          <a:xfrm>
            <a:off x="573881" y="4705126"/>
            <a:ext cx="3560763" cy="1876425"/>
          </a:xfrm>
          <a:prstGeom prst="cloud">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latin typeface="Twinkl" pitchFamily="2" charset="0"/>
              </a:rPr>
              <a:t>High level SEND support, e.g. individual adult support is only provided when additional funding is in place or an application is in process</a:t>
            </a:r>
          </a:p>
        </p:txBody>
      </p:sp>
      <p:graphicFrame>
        <p:nvGraphicFramePr>
          <p:cNvPr id="3" name="Table 2">
            <a:extLst>
              <a:ext uri="{FF2B5EF4-FFF2-40B4-BE49-F238E27FC236}">
                <a16:creationId xmlns:a16="http://schemas.microsoft.com/office/drawing/2014/main" id="{724EEAA2-85C5-4051-A511-BC8064A987D0}"/>
              </a:ext>
            </a:extLst>
          </p:cNvPr>
          <p:cNvGraphicFramePr>
            <a:graphicFrameLocks noGrp="1"/>
          </p:cNvGraphicFramePr>
          <p:nvPr>
            <p:extLst>
              <p:ext uri="{D42A27DB-BD31-4B8C-83A1-F6EECF244321}">
                <p14:modId xmlns:p14="http://schemas.microsoft.com/office/powerpoint/2010/main" val="2781562500"/>
              </p:ext>
            </p:extLst>
          </p:nvPr>
        </p:nvGraphicFramePr>
        <p:xfrm>
          <a:off x="649287" y="200719"/>
          <a:ext cx="10716808" cy="4477195"/>
        </p:xfrm>
        <a:graphic>
          <a:graphicData uri="http://schemas.openxmlformats.org/drawingml/2006/table">
            <a:tbl>
              <a:tblPr firstRow="1" bandRow="1">
                <a:tableStyleId>{93296810-A885-4BE3-A3E7-6D5BEEA58F35}</a:tableStyleId>
              </a:tblPr>
              <a:tblGrid>
                <a:gridCol w="1339601">
                  <a:extLst>
                    <a:ext uri="{9D8B030D-6E8A-4147-A177-3AD203B41FA5}">
                      <a16:colId xmlns:a16="http://schemas.microsoft.com/office/drawing/2014/main" val="2465597738"/>
                    </a:ext>
                  </a:extLst>
                </a:gridCol>
                <a:gridCol w="1339601">
                  <a:extLst>
                    <a:ext uri="{9D8B030D-6E8A-4147-A177-3AD203B41FA5}">
                      <a16:colId xmlns:a16="http://schemas.microsoft.com/office/drawing/2014/main" val="1118661397"/>
                    </a:ext>
                  </a:extLst>
                </a:gridCol>
                <a:gridCol w="1339601">
                  <a:extLst>
                    <a:ext uri="{9D8B030D-6E8A-4147-A177-3AD203B41FA5}">
                      <a16:colId xmlns:a16="http://schemas.microsoft.com/office/drawing/2014/main" val="2120616677"/>
                    </a:ext>
                  </a:extLst>
                </a:gridCol>
                <a:gridCol w="1339601">
                  <a:extLst>
                    <a:ext uri="{9D8B030D-6E8A-4147-A177-3AD203B41FA5}">
                      <a16:colId xmlns:a16="http://schemas.microsoft.com/office/drawing/2014/main" val="4259853449"/>
                    </a:ext>
                  </a:extLst>
                </a:gridCol>
                <a:gridCol w="1339601">
                  <a:extLst>
                    <a:ext uri="{9D8B030D-6E8A-4147-A177-3AD203B41FA5}">
                      <a16:colId xmlns:a16="http://schemas.microsoft.com/office/drawing/2014/main" val="548387799"/>
                    </a:ext>
                  </a:extLst>
                </a:gridCol>
                <a:gridCol w="1339601">
                  <a:extLst>
                    <a:ext uri="{9D8B030D-6E8A-4147-A177-3AD203B41FA5}">
                      <a16:colId xmlns:a16="http://schemas.microsoft.com/office/drawing/2014/main" val="3429680967"/>
                    </a:ext>
                  </a:extLst>
                </a:gridCol>
                <a:gridCol w="1339601">
                  <a:extLst>
                    <a:ext uri="{9D8B030D-6E8A-4147-A177-3AD203B41FA5}">
                      <a16:colId xmlns:a16="http://schemas.microsoft.com/office/drawing/2014/main" val="2402243088"/>
                    </a:ext>
                  </a:extLst>
                </a:gridCol>
                <a:gridCol w="1339601">
                  <a:extLst>
                    <a:ext uri="{9D8B030D-6E8A-4147-A177-3AD203B41FA5}">
                      <a16:colId xmlns:a16="http://schemas.microsoft.com/office/drawing/2014/main" val="1499046649"/>
                    </a:ext>
                  </a:extLst>
                </a:gridCol>
              </a:tblGrid>
              <a:tr h="617669">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Twinkl" pitchFamily="2" charset="0"/>
                          <a:ea typeface="+mn-ea"/>
                          <a:cs typeface="+mn-cs"/>
                        </a:rPr>
                        <a:t>We provide the following additional interventions, when appropriate to support your child’s individual needs;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8326053"/>
                  </a:ext>
                </a:extLst>
              </a:tr>
              <a:tr h="871417">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Active Hands</a:t>
                      </a:r>
                    </a:p>
                  </a:txBody>
                  <a:tcPr marL="68580" marR="68580" marT="0" marB="0" anchor="ctr"/>
                </a:tc>
                <a:tc>
                  <a:txBody>
                    <a:bodyPr/>
                    <a:lstStyle/>
                    <a:p>
                      <a:pPr algn="ctr">
                        <a:lnSpc>
                          <a:spcPct val="107000"/>
                        </a:lnSpc>
                        <a:spcAft>
                          <a:spcPts val="0"/>
                        </a:spcAft>
                      </a:pPr>
                      <a:endParaRPr lang="en-US" sz="1600" dirty="0">
                        <a:solidFill>
                          <a:srgbClr val="6600FF"/>
                        </a:solidFill>
                        <a:effectLst/>
                        <a:latin typeface="Twinkl"/>
                        <a:ea typeface="Calibri" panose="020F0502020204030204" pitchFamily="34" charset="0"/>
                        <a:cs typeface="Times New Roman" panose="02020603050405020304" pitchFamily="18" charset="0"/>
                      </a:endParaRPr>
                    </a:p>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Family </a:t>
                      </a:r>
                      <a:r>
                        <a:rPr lang="en-US" sz="1600" dirty="0" err="1">
                          <a:solidFill>
                            <a:srgbClr val="6600FF"/>
                          </a:solidFill>
                          <a:effectLst/>
                          <a:latin typeface="Twinkl"/>
                          <a:ea typeface="Calibri" panose="020F0502020204030204" pitchFamily="34" charset="0"/>
                          <a:cs typeface="Times New Roman" panose="02020603050405020304" pitchFamily="18" charset="0"/>
                        </a:rPr>
                        <a:t>Liason</a:t>
                      </a:r>
                      <a:r>
                        <a:rPr lang="en-US" sz="1600" dirty="0">
                          <a:solidFill>
                            <a:srgbClr val="6600FF"/>
                          </a:solidFill>
                          <a:effectLst/>
                          <a:latin typeface="Twinkl"/>
                          <a:ea typeface="Calibri" panose="020F0502020204030204" pitchFamily="34" charset="0"/>
                          <a:cs typeface="Times New Roman" panose="02020603050405020304" pitchFamily="18" charset="0"/>
                        </a:rPr>
                        <a:t> Officer </a:t>
                      </a:r>
                    </a:p>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Support</a:t>
                      </a:r>
                    </a:p>
                    <a:p>
                      <a:pPr algn="ctr">
                        <a:lnSpc>
                          <a:spcPct val="107000"/>
                        </a:lnSpc>
                        <a:spcAft>
                          <a:spcPts val="0"/>
                        </a:spcAft>
                      </a:pP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Gross Motor</a:t>
                      </a:r>
                    </a:p>
                    <a:p>
                      <a:pPr algn="ctr"/>
                      <a:endParaRPr lang="en-GB" sz="1600" dirty="0">
                        <a:latin typeface="Twinkl"/>
                      </a:endParaRPr>
                    </a:p>
                  </a:txBody>
                  <a:tcPr anchor="ctr"/>
                </a:tc>
                <a:tc>
                  <a:txBody>
                    <a:bodyPr/>
                    <a:lstStyle/>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Sensory Regulation</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Literacy</a:t>
                      </a:r>
                    </a:p>
                    <a:p>
                      <a:pPr algn="ctr">
                        <a:lnSpc>
                          <a:spcPct val="107000"/>
                        </a:lnSpc>
                        <a:spcAft>
                          <a:spcPts val="0"/>
                        </a:spcAft>
                      </a:pP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Phonics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effectLst/>
                          <a:latin typeface="Twinkl"/>
                          <a:ea typeface="Calibri" panose="020F0502020204030204" pitchFamily="34" charset="0"/>
                          <a:cs typeface="Times New Roman" panose="02020603050405020304" pitchFamily="18" charset="0"/>
                        </a:rPr>
                        <a:t>Social Stories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algn="ctr"/>
                      <a:endParaRPr lang="en-GB" sz="1600" dirty="0">
                        <a:solidFill>
                          <a:srgbClr val="6600FF"/>
                        </a:solidFill>
                        <a:latin typeface="Twinkl"/>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latin typeface="Twinkl"/>
                        </a:rPr>
                        <a:t>Touch Typing</a:t>
                      </a:r>
                      <a:endParaRPr lang="en-GB" sz="1600" dirty="0">
                        <a:solidFill>
                          <a:srgbClr val="6600FF"/>
                        </a:solidFill>
                        <a:latin typeface="Twinkl"/>
                      </a:endParaRPr>
                    </a:p>
                  </a:txBody>
                  <a:tcPr marL="68580" marR="68580" marT="0" marB="0" anchor="ctr"/>
                </a:tc>
                <a:extLst>
                  <a:ext uri="{0D108BD9-81ED-4DB2-BD59-A6C34878D82A}">
                    <a16:rowId xmlns:a16="http://schemas.microsoft.com/office/drawing/2014/main" val="3372633297"/>
                  </a:ext>
                </a:extLst>
              </a:tr>
              <a:tr h="651126">
                <a:tc>
                  <a:txBody>
                    <a:bodyPr/>
                    <a:lstStyle/>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Brain Breaks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Forest School</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dirty="0">
                          <a:solidFill>
                            <a:srgbClr val="6600FF"/>
                          </a:solidFill>
                          <a:effectLst/>
                          <a:latin typeface="Twinkl"/>
                          <a:cs typeface="Times New Roman" panose="02020603050405020304" pitchFamily="18" charset="0"/>
                        </a:rPr>
                        <a:t>H</a:t>
                      </a:r>
                      <a:r>
                        <a:rPr lang="en-GB" sz="1600" dirty="0" err="1">
                          <a:solidFill>
                            <a:srgbClr val="6600FF"/>
                          </a:solidFill>
                          <a:effectLst/>
                          <a:latin typeface="Twinkl"/>
                          <a:cs typeface="Times New Roman" panose="02020603050405020304" pitchFamily="18" charset="0"/>
                        </a:rPr>
                        <a:t>appy</a:t>
                      </a:r>
                      <a:r>
                        <a:rPr lang="en-GB" sz="1600" dirty="0">
                          <a:solidFill>
                            <a:srgbClr val="6600FF"/>
                          </a:solidFill>
                          <a:effectLst/>
                          <a:latin typeface="Twinkl"/>
                          <a:cs typeface="Times New Roman" panose="02020603050405020304" pitchFamily="18" charset="0"/>
                        </a:rPr>
                        <a:t> to Be Me</a:t>
                      </a:r>
                      <a:endParaRPr lang="en-GB" sz="1600" dirty="0">
                        <a:latin typeface="Twinkl"/>
                      </a:endParaRPr>
                    </a:p>
                  </a:txBody>
                  <a:tcPr marL="68580" marR="68580" marT="0" marB="0" anchor="ctr"/>
                </a:tc>
                <a:tc>
                  <a:txBody>
                    <a:bodyPr/>
                    <a:lstStyle/>
                    <a:p>
                      <a:pPr algn="ctr">
                        <a:lnSpc>
                          <a:spcPct val="107000"/>
                        </a:lnSpc>
                        <a:spcAft>
                          <a:spcPts val="0"/>
                        </a:spcAft>
                      </a:pPr>
                      <a:r>
                        <a:rPr lang="en-US" sz="1600" dirty="0">
                          <a:solidFill>
                            <a:srgbClr val="6600FF"/>
                          </a:solidFill>
                          <a:effectLst/>
                          <a:latin typeface="Twinkl"/>
                          <a:ea typeface="Calibri" panose="020F0502020204030204" pitchFamily="34" charset="0"/>
                          <a:cs typeface="Times New Roman" panose="02020603050405020304" pitchFamily="18" charset="0"/>
                        </a:rPr>
                        <a:t>IDLS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dirty="0">
                          <a:solidFill>
                            <a:srgbClr val="6600FF"/>
                          </a:solidFill>
                          <a:effectLst/>
                          <a:latin typeface="Twinkl"/>
                          <a:ea typeface="Calibri" panose="020F0502020204030204" pitchFamily="34" charset="0"/>
                          <a:cs typeface="Times New Roman" panose="02020603050405020304" pitchFamily="18" charset="0"/>
                        </a:rPr>
                        <a:t>Mindfulness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dirty="0">
                          <a:solidFill>
                            <a:srgbClr val="6600FF"/>
                          </a:solidFill>
                          <a:effectLst/>
                          <a:latin typeface="Twinkl"/>
                          <a:ea typeface="Calibri" panose="020F0502020204030204" pitchFamily="34" charset="0"/>
                          <a:cs typeface="Times New Roman" panose="02020603050405020304" pitchFamily="18" charset="0"/>
                        </a:rPr>
                        <a:t>Physical Resources</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6600FF"/>
                        </a:solidFill>
                        <a:latin typeface="Twink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latin typeface="Twinkl"/>
                        </a:rPr>
                        <a:t>Sensory </a:t>
                      </a:r>
                      <a:r>
                        <a:rPr lang="en-GB" sz="1600" dirty="0">
                          <a:solidFill>
                            <a:srgbClr val="6600FF"/>
                          </a:solidFill>
                          <a:latin typeface="Twinkl"/>
                        </a:rPr>
                        <a:t>Supports</a:t>
                      </a:r>
                    </a:p>
                    <a:p>
                      <a:pPr algn="ctr"/>
                      <a:endParaRPr lang="en-GB" sz="1600" dirty="0">
                        <a:latin typeface="Twinkl"/>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latin typeface="Twinkl"/>
                        </a:rPr>
                        <a:t>Shape Coding</a:t>
                      </a:r>
                      <a:endParaRPr lang="en-GB" sz="1600" dirty="0">
                        <a:solidFill>
                          <a:srgbClr val="6600FF"/>
                        </a:solidFill>
                        <a:latin typeface="Twinkl"/>
                      </a:endParaRPr>
                    </a:p>
                  </a:txBody>
                  <a:tcPr anchor="ctr"/>
                </a:tc>
                <a:extLst>
                  <a:ext uri="{0D108BD9-81ED-4DB2-BD59-A6C34878D82A}">
                    <a16:rowId xmlns:a16="http://schemas.microsoft.com/office/drawing/2014/main" val="2307012670"/>
                  </a:ext>
                </a:extLst>
              </a:tr>
              <a:tr h="130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Emotional Literacy Support </a:t>
                      </a:r>
                    </a:p>
                    <a:p>
                      <a:pPr algn="ctr"/>
                      <a:endParaRPr lang="en-GB" sz="1600" dirty="0">
                        <a:latin typeface="Twinkl"/>
                      </a:endParaRPr>
                    </a:p>
                  </a:txBody>
                  <a:tcPr anchor="ctr"/>
                </a:tc>
                <a:tc>
                  <a:txBody>
                    <a:bodyPr/>
                    <a:lstStyle/>
                    <a:p>
                      <a:pPr algn="ctr">
                        <a:lnSpc>
                          <a:spcPct val="107000"/>
                        </a:lnSpc>
                        <a:spcAft>
                          <a:spcPts val="0"/>
                        </a:spcAft>
                      </a:pPr>
                      <a:r>
                        <a:rPr lang="en-GB" sz="1600" dirty="0">
                          <a:solidFill>
                            <a:srgbClr val="6600FF"/>
                          </a:solidFill>
                          <a:effectLst/>
                          <a:latin typeface="Twinkl"/>
                          <a:ea typeface="Calibri" panose="020F0502020204030204" pitchFamily="34" charset="0"/>
                          <a:cs typeface="Times New Roman" panose="02020603050405020304" pitchFamily="18" charset="0"/>
                        </a:rPr>
                        <a:t>Fine Motor</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6600FF"/>
                        </a:solidFill>
                        <a:effectLst/>
                        <a:latin typeface="Twinkl"/>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effectLst/>
                          <a:latin typeface="Twinkl"/>
                          <a:cs typeface="Times New Roman" panose="02020603050405020304" pitchFamily="18" charset="0"/>
                        </a:rPr>
                        <a:t>How to be a Good Friend</a:t>
                      </a:r>
                      <a:endParaRPr lang="en-GB" sz="1600" dirty="0">
                        <a:latin typeface="Twinkl"/>
                      </a:endParaRPr>
                    </a:p>
                    <a:p>
                      <a:pPr algn="ctr"/>
                      <a:endParaRPr lang="en-GB" sz="1600" dirty="0">
                        <a:latin typeface="Twinkl"/>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effectLst/>
                          <a:latin typeface="Twinkl"/>
                          <a:ea typeface="Calibri" panose="020F0502020204030204" pitchFamily="34" charset="0"/>
                          <a:cs typeface="Times New Roman" panose="02020603050405020304" pitchFamily="18" charset="0"/>
                        </a:rPr>
                        <a:t>LEGO Club</a:t>
                      </a: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algn="ctr"/>
                      <a:endParaRPr lang="en-GB" sz="1600" dirty="0">
                        <a:latin typeface="Twinkl"/>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rgbClr val="6600FF"/>
                          </a:solidFill>
                          <a:effectLst/>
                          <a:latin typeface="Twinkl"/>
                          <a:ea typeface="Calibri" panose="020F0502020204030204" pitchFamily="34" charset="0"/>
                          <a:cs typeface="Times New Roman" panose="02020603050405020304" pitchFamily="18" charset="0"/>
                        </a:rPr>
                        <a:t>Reading</a:t>
                      </a: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Precision Teaching</a:t>
                      </a:r>
                    </a:p>
                    <a:p>
                      <a:pPr algn="ctr">
                        <a:lnSpc>
                          <a:spcPct val="107000"/>
                        </a:lnSpc>
                        <a:spcAft>
                          <a:spcPts val="0"/>
                        </a:spcAft>
                      </a:pPr>
                      <a:endParaRPr lang="en-GB" sz="1600" dirty="0">
                        <a:solidFill>
                          <a:srgbClr val="6600FF"/>
                        </a:solidFill>
                        <a:effectLst/>
                        <a:latin typeface="Twinkl"/>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dirty="0">
                          <a:solidFill>
                            <a:srgbClr val="6600FF"/>
                          </a:solidFill>
                          <a:latin typeface="Twinkl"/>
                        </a:rPr>
                        <a:t>Toast Club</a:t>
                      </a:r>
                      <a:endParaRPr lang="en-GB" sz="1600" dirty="0">
                        <a:solidFill>
                          <a:srgbClr val="6600FF"/>
                        </a:solidFill>
                        <a:latin typeface="Twink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rgbClr val="6600FF"/>
                        </a:solidFill>
                        <a:effectLst/>
                        <a:latin typeface="Twinkl"/>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6600FF"/>
                          </a:solidFill>
                          <a:effectLst/>
                          <a:latin typeface="Twinkl"/>
                          <a:ea typeface="Calibri" panose="020F0502020204030204" pitchFamily="34" charset="0"/>
                          <a:cs typeface="Times New Roman" panose="02020603050405020304" pitchFamily="18" charset="0"/>
                        </a:rPr>
                        <a:t>Writing</a:t>
                      </a:r>
                    </a:p>
                    <a:p>
                      <a:pPr algn="ctr"/>
                      <a:endParaRPr lang="en-GB" sz="1600" dirty="0">
                        <a:latin typeface="Twinkl"/>
                      </a:endParaRPr>
                    </a:p>
                  </a:txBody>
                  <a:tcPr anchor="ctr"/>
                </a:tc>
                <a:extLst>
                  <a:ext uri="{0D108BD9-81ED-4DB2-BD59-A6C34878D82A}">
                    <a16:rowId xmlns:a16="http://schemas.microsoft.com/office/drawing/2014/main" val="3834126634"/>
                  </a:ext>
                </a:extLst>
              </a:tr>
            </a:tbl>
          </a:graphicData>
        </a:graphic>
      </p:graphicFrame>
      <p:pic>
        <p:nvPicPr>
          <p:cNvPr id="31792"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7363" y="3982900"/>
            <a:ext cx="15446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77384" y="265612"/>
            <a:ext cx="10058400" cy="58347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does the school support emotional and social development?</a:t>
            </a:r>
          </a:p>
        </p:txBody>
      </p:sp>
      <p:sp>
        <p:nvSpPr>
          <p:cNvPr id="3" name="Content Placeholder 2"/>
          <p:cNvSpPr>
            <a:spLocks noGrp="1"/>
          </p:cNvSpPr>
          <p:nvPr>
            <p:ph idx="1"/>
          </p:nvPr>
        </p:nvSpPr>
        <p:spPr>
          <a:xfrm>
            <a:off x="477384" y="1053375"/>
            <a:ext cx="10058400" cy="496388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20000"/>
          </a:bodyPr>
          <a:lstStyle/>
          <a:p>
            <a:pPr marL="0" indent="0" fontAlgn="auto">
              <a:lnSpc>
                <a:spcPct val="120000"/>
              </a:lnSpc>
              <a:spcAft>
                <a:spcPts val="0"/>
              </a:spcAft>
              <a:buNone/>
            </a:pPr>
            <a:r>
              <a:rPr lang="en-GB" sz="1600" dirty="0">
                <a:solidFill>
                  <a:srgbClr val="6600FF"/>
                </a:solidFill>
                <a:latin typeface="Twinkl" pitchFamily="2" charset="0"/>
              </a:rPr>
              <a:t>Each teacher delivers a Personal, Social and Health Education (PSHE) lessons in class so that children have time to consider, reflect and discuss a range of issues and topics.  This helps them develop the knowledge and skills to live happy and healthy lives. </a:t>
            </a:r>
          </a:p>
          <a:p>
            <a:pPr marL="0" indent="0" fontAlgn="auto">
              <a:lnSpc>
                <a:spcPct val="120000"/>
              </a:lnSpc>
              <a:spcAft>
                <a:spcPts val="0"/>
              </a:spcAft>
              <a:buNone/>
            </a:pPr>
            <a:r>
              <a:rPr lang="en-GB" sz="1600" dirty="0">
                <a:solidFill>
                  <a:srgbClr val="6600FF"/>
                </a:solidFill>
                <a:latin typeface="Twinkl" pitchFamily="2" charset="0"/>
              </a:rPr>
              <a:t>We have a buddy system at playtimes for children who feel lonely, and for new children starting at school. We offer chill room at lunchtimes for higher ratio adult support and Toast club for transition into school support.</a:t>
            </a:r>
          </a:p>
          <a:p>
            <a:pPr marL="0" indent="0" fontAlgn="auto">
              <a:lnSpc>
                <a:spcPct val="120000"/>
              </a:lnSpc>
              <a:spcAft>
                <a:spcPts val="0"/>
              </a:spcAft>
              <a:buNone/>
            </a:pPr>
            <a:r>
              <a:rPr lang="en-GB" sz="1600" dirty="0">
                <a:solidFill>
                  <a:srgbClr val="6600FF"/>
                </a:solidFill>
                <a:latin typeface="Twinkl" pitchFamily="2" charset="0"/>
              </a:rPr>
              <a:t>For children with specific social, emotional or mental health difficulties we work with the Educational Psychologist Service (EPS), Children and Adolescent Mental Health Service (CAMHS), Inclusion Support Workers and Paediatricians.  </a:t>
            </a:r>
          </a:p>
          <a:p>
            <a:pPr marL="0" indent="0" fontAlgn="auto">
              <a:lnSpc>
                <a:spcPct val="120000"/>
              </a:lnSpc>
              <a:spcAft>
                <a:spcPts val="0"/>
              </a:spcAft>
              <a:buNone/>
            </a:pPr>
            <a:r>
              <a:rPr lang="en-GB" sz="1600" dirty="0">
                <a:solidFill>
                  <a:srgbClr val="6600FF"/>
                </a:solidFill>
                <a:latin typeface="Twinkl" pitchFamily="2" charset="0"/>
              </a:rPr>
              <a:t>We have our own Family Liaison Officer who supports families with a variety of issues, including behaviour and attendance. </a:t>
            </a:r>
          </a:p>
          <a:p>
            <a:pPr marL="0" indent="0" fontAlgn="auto">
              <a:lnSpc>
                <a:spcPct val="120000"/>
              </a:lnSpc>
              <a:spcAft>
                <a:spcPts val="0"/>
              </a:spcAft>
              <a:buNone/>
            </a:pPr>
            <a:r>
              <a:rPr lang="en-GB" sz="1600" dirty="0">
                <a:solidFill>
                  <a:srgbClr val="6600FF"/>
                </a:solidFill>
                <a:latin typeface="Twinkl" pitchFamily="2" charset="0"/>
              </a:rPr>
              <a:t>Children work with trusted adults in each year group and know that these are adults they can talk to if necessary.</a:t>
            </a:r>
          </a:p>
          <a:p>
            <a:pPr marL="0" indent="0" fontAlgn="auto">
              <a:lnSpc>
                <a:spcPct val="120000"/>
              </a:lnSpc>
              <a:spcAft>
                <a:spcPts val="0"/>
              </a:spcAft>
              <a:buNone/>
            </a:pPr>
            <a:r>
              <a:rPr lang="en-GB" sz="1600" dirty="0">
                <a:solidFill>
                  <a:srgbClr val="6600FF"/>
                </a:solidFill>
                <a:latin typeface="Twinkl" pitchFamily="2" charset="0"/>
              </a:rPr>
              <a:t>All children in Year 3 &amp; Year 4 engage with emotional resilience and development workshops.</a:t>
            </a:r>
          </a:p>
          <a:p>
            <a:pPr marL="0" indent="0" fontAlgn="auto">
              <a:lnSpc>
                <a:spcPct val="120000"/>
              </a:lnSpc>
              <a:spcAft>
                <a:spcPts val="0"/>
              </a:spcAft>
              <a:buNone/>
            </a:pPr>
            <a:r>
              <a:rPr lang="en-GB" sz="1600" dirty="0">
                <a:solidFill>
                  <a:srgbClr val="6600FF"/>
                </a:solidFill>
                <a:latin typeface="Twinkl" pitchFamily="2" charset="0"/>
              </a:rPr>
              <a:t>We run a dedicated yearly programme of enrichment activities – you can find this on our website under curriculum.</a:t>
            </a:r>
          </a:p>
          <a:p>
            <a:pPr marL="0" indent="0" fontAlgn="auto">
              <a:lnSpc>
                <a:spcPct val="120000"/>
              </a:lnSpc>
              <a:spcAft>
                <a:spcPts val="0"/>
              </a:spcAft>
              <a:buNone/>
            </a:pPr>
            <a:r>
              <a:rPr lang="en-GB" sz="1600" dirty="0">
                <a:solidFill>
                  <a:srgbClr val="6600FF"/>
                </a:solidFill>
                <a:latin typeface="Twinkl" pitchFamily="2" charset="0"/>
              </a:rPr>
              <a:t>We have a zero tolerance approach to bullying. </a:t>
            </a:r>
          </a:p>
        </p:txBody>
      </p:sp>
      <p:pic>
        <p:nvPicPr>
          <p:cNvPr id="32772"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a:xfrm>
            <a:off x="346755" y="265611"/>
            <a:ext cx="10952615" cy="5834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do you make sure that the support is helping my child make progress?</a:t>
            </a:r>
          </a:p>
        </p:txBody>
      </p:sp>
      <p:sp>
        <p:nvSpPr>
          <p:cNvPr id="4" name="Content Placeholder 3"/>
          <p:cNvSpPr>
            <a:spLocks noGrp="1"/>
          </p:cNvSpPr>
          <p:nvPr>
            <p:ph idx="1"/>
          </p:nvPr>
        </p:nvSpPr>
        <p:spPr>
          <a:xfrm>
            <a:off x="496389" y="1005839"/>
            <a:ext cx="10802981" cy="465037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fontAlgn="auto">
              <a:lnSpc>
                <a:spcPct val="120000"/>
              </a:lnSpc>
              <a:spcAft>
                <a:spcPts val="0"/>
              </a:spcAft>
              <a:buNone/>
            </a:pPr>
            <a:r>
              <a:rPr lang="en-GB" sz="1600" dirty="0">
                <a:solidFill>
                  <a:srgbClr val="6600FF"/>
                </a:solidFill>
                <a:latin typeface="Twinkl" pitchFamily="2" charset="0"/>
              </a:rPr>
              <a:t>We have established assessment and tracking processes at our school. This information helps teachers to plan next steps for their teaching and over time these assessments help us to track the progress of each child.  </a:t>
            </a:r>
          </a:p>
          <a:p>
            <a:pPr marL="0" indent="0" fontAlgn="auto">
              <a:lnSpc>
                <a:spcPct val="120000"/>
              </a:lnSpc>
              <a:spcAft>
                <a:spcPts val="0"/>
              </a:spcAft>
              <a:buNone/>
            </a:pPr>
            <a:r>
              <a:rPr lang="en-GB" sz="1600" dirty="0">
                <a:solidFill>
                  <a:srgbClr val="6600FF"/>
                </a:solidFill>
                <a:latin typeface="Twinkl" pitchFamily="2" charset="0"/>
              </a:rPr>
              <a:t>All teachers and support staff who work with your child will be made aware of their needs, the outcomes sought, the support provided, and any teaching strategies or approaches that are required. We will regularly review the effectiveness of the support and interventions and their impact on your child’s progress. </a:t>
            </a:r>
          </a:p>
          <a:p>
            <a:pPr marL="0" indent="0" fontAlgn="auto">
              <a:lnSpc>
                <a:spcPct val="120000"/>
              </a:lnSpc>
              <a:spcAft>
                <a:spcPts val="0"/>
              </a:spcAft>
              <a:buNone/>
            </a:pPr>
            <a:r>
              <a:rPr lang="en-GB" sz="1600" dirty="0">
                <a:solidFill>
                  <a:srgbClr val="6600FF"/>
                </a:solidFill>
                <a:latin typeface="Twinkl" pitchFamily="2" charset="0"/>
              </a:rPr>
              <a:t>We evaluate the effectiveness of provision for children with SEND by:</a:t>
            </a:r>
          </a:p>
          <a:p>
            <a:pPr fontAlgn="auto">
              <a:lnSpc>
                <a:spcPct val="120000"/>
              </a:lnSpc>
              <a:spcAft>
                <a:spcPts val="0"/>
              </a:spcAft>
            </a:pPr>
            <a:r>
              <a:rPr lang="en-GB" sz="1600" dirty="0">
                <a:solidFill>
                  <a:srgbClr val="6600FF"/>
                </a:solidFill>
                <a:latin typeface="Twinkl" pitchFamily="2" charset="0"/>
              </a:rPr>
              <a:t>Reviewing children’s individual progress towards their targets each term</a:t>
            </a:r>
          </a:p>
          <a:p>
            <a:pPr fontAlgn="auto">
              <a:lnSpc>
                <a:spcPct val="120000"/>
              </a:lnSpc>
              <a:spcAft>
                <a:spcPts val="0"/>
              </a:spcAft>
            </a:pPr>
            <a:r>
              <a:rPr lang="en-GB" sz="1600" dirty="0">
                <a:solidFill>
                  <a:srgbClr val="6600FF"/>
                </a:solidFill>
                <a:latin typeface="Twinkl" pitchFamily="2" charset="0"/>
              </a:rPr>
              <a:t>Reviewing the impact of interventions </a:t>
            </a:r>
          </a:p>
          <a:p>
            <a:pPr fontAlgn="auto">
              <a:lnSpc>
                <a:spcPct val="120000"/>
              </a:lnSpc>
              <a:spcAft>
                <a:spcPts val="0"/>
              </a:spcAft>
            </a:pPr>
            <a:r>
              <a:rPr lang="en-GB" sz="1600" dirty="0">
                <a:solidFill>
                  <a:srgbClr val="6600FF"/>
                </a:solidFill>
                <a:latin typeface="Twinkl" pitchFamily="2" charset="0"/>
              </a:rPr>
              <a:t>Monitoring by the SENDCo </a:t>
            </a:r>
          </a:p>
          <a:p>
            <a:pPr fontAlgn="auto">
              <a:lnSpc>
                <a:spcPct val="120000"/>
              </a:lnSpc>
              <a:spcAft>
                <a:spcPts val="0"/>
              </a:spcAft>
            </a:pPr>
            <a:r>
              <a:rPr lang="en-GB" sz="1600" dirty="0">
                <a:solidFill>
                  <a:srgbClr val="6600FF"/>
                </a:solidFill>
                <a:latin typeface="Twinkl" pitchFamily="2" charset="0"/>
              </a:rPr>
              <a:t>Holding annual reviews for children with formal plans e.g. EHCP, Inclusion Panel</a:t>
            </a:r>
          </a:p>
        </p:txBody>
      </p:sp>
      <p:pic>
        <p:nvPicPr>
          <p:cNvPr id="33796"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68313" y="4497388"/>
            <a:ext cx="9178925" cy="1658937"/>
          </a:xfrm>
          <a:prstGeom prst="wedgeEllipseCallout">
            <a:avLst>
              <a:gd name="adj1" fmla="val 59827"/>
              <a:gd name="adj2" fmla="val -27264"/>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How do we work in partnership with parents and carers?</a:t>
            </a:r>
          </a:p>
        </p:txBody>
      </p:sp>
      <p:pic>
        <p:nvPicPr>
          <p:cNvPr id="3481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75850" y="4178300"/>
            <a:ext cx="2160588"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ounded Rectangle 16">
            <a:hlinkClick r:id="rId3" action="ppaction://hlinksldjump"/>
          </p:cNvPr>
          <p:cNvSpPr/>
          <p:nvPr/>
        </p:nvSpPr>
        <p:spPr>
          <a:xfrm>
            <a:off x="649288" y="1004888"/>
            <a:ext cx="2484437"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chemeClr val="bg1"/>
                </a:solidFill>
                <a:latin typeface="+mj-lt"/>
              </a:rPr>
              <a:t>What extra curricular activities are available for pupils with SEND?</a:t>
            </a:r>
          </a:p>
        </p:txBody>
      </p:sp>
      <p:sp>
        <p:nvSpPr>
          <p:cNvPr id="18" name="Rounded Rectangle 17">
            <a:hlinkClick r:id="rId4" action="ppaction://hlinksldjump"/>
          </p:cNvPr>
          <p:cNvSpPr/>
          <p:nvPr/>
        </p:nvSpPr>
        <p:spPr>
          <a:xfrm>
            <a:off x="3438525" y="1004888"/>
            <a:ext cx="24828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altLang="en-US" sz="2200" dirty="0">
                <a:solidFill>
                  <a:schemeClr val="bg1"/>
                </a:solidFill>
                <a:latin typeface="+mj-lt"/>
              </a:rPr>
              <a:t>How will my child be involved in their own learning?</a:t>
            </a:r>
          </a:p>
        </p:txBody>
      </p:sp>
      <p:sp>
        <p:nvSpPr>
          <p:cNvPr id="19" name="Rounded Rectangle 18">
            <a:hlinkClick r:id="rId5" action="ppaction://hlinksldjump"/>
          </p:cNvPr>
          <p:cNvSpPr/>
          <p:nvPr/>
        </p:nvSpPr>
        <p:spPr>
          <a:xfrm>
            <a:off x="9051925" y="1004888"/>
            <a:ext cx="24828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sz="2200" dirty="0">
                <a:solidFill>
                  <a:schemeClr val="bg1"/>
                </a:solidFill>
                <a:latin typeface="+mj-lt"/>
              </a:rPr>
              <a:t>How will you help me to support my child’s learning?</a:t>
            </a:r>
            <a:endParaRPr lang="en-GB" altLang="en-US" sz="2200" dirty="0">
              <a:solidFill>
                <a:schemeClr val="bg1"/>
              </a:solidFill>
              <a:latin typeface="+mj-lt"/>
            </a:endParaRPr>
          </a:p>
        </p:txBody>
      </p:sp>
      <p:pic>
        <p:nvPicPr>
          <p:cNvPr id="34824" name="Picture 7">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hlinkClick r:id="rId8" action="ppaction://hlinksldjump"/>
          </p:cNvPr>
          <p:cNvSpPr/>
          <p:nvPr/>
        </p:nvSpPr>
        <p:spPr>
          <a:xfrm>
            <a:off x="6226175" y="1004888"/>
            <a:ext cx="25209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altLang="en-US" sz="2200" dirty="0">
                <a:solidFill>
                  <a:schemeClr val="bg1"/>
                </a:solidFill>
                <a:latin typeface="+mj-lt"/>
              </a:rPr>
              <a:t>How will I be involved in reviewing my child’s progress and achievements? </a:t>
            </a:r>
          </a:p>
        </p:txBody>
      </p:sp>
      <p:sp>
        <p:nvSpPr>
          <p:cNvPr id="10" name="Rounded Rectangle 9"/>
          <p:cNvSpPr/>
          <p:nvPr/>
        </p:nvSpPr>
        <p:spPr>
          <a:xfrm>
            <a:off x="279401" y="252413"/>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2"/>
          <p:cNvSpPr>
            <a:spLocks noGrp="1"/>
          </p:cNvSpPr>
          <p:nvPr>
            <p:ph type="title"/>
          </p:nvPr>
        </p:nvSpPr>
        <p:spPr>
          <a:xfrm>
            <a:off x="339634" y="0"/>
            <a:ext cx="11312435" cy="11557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will I know if my child is receiving SEND support and </a:t>
            </a:r>
            <a:br>
              <a:rPr lang="en-GB" altLang="en-US" sz="2400" b="1" dirty="0">
                <a:solidFill>
                  <a:srgbClr val="000000"/>
                </a:solidFill>
                <a:latin typeface="Twinkl" pitchFamily="2" charset="0"/>
              </a:rPr>
            </a:br>
            <a:r>
              <a:rPr lang="en-GB" altLang="en-US" sz="2400" b="1" dirty="0">
                <a:solidFill>
                  <a:srgbClr val="000000"/>
                </a:solidFill>
                <a:latin typeface="Twinkl" pitchFamily="2" charset="0"/>
              </a:rPr>
              <a:t>whether it is helping?  </a:t>
            </a:r>
          </a:p>
        </p:txBody>
      </p:sp>
      <p:sp>
        <p:nvSpPr>
          <p:cNvPr id="4" name="Content Placeholder 3"/>
          <p:cNvSpPr>
            <a:spLocks noGrp="1"/>
          </p:cNvSpPr>
          <p:nvPr>
            <p:ph idx="1"/>
          </p:nvPr>
        </p:nvSpPr>
        <p:spPr>
          <a:xfrm>
            <a:off x="660264" y="1452154"/>
            <a:ext cx="10058400" cy="391668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fontAlgn="auto">
              <a:lnSpc>
                <a:spcPct val="120000"/>
              </a:lnSpc>
              <a:spcAft>
                <a:spcPts val="0"/>
              </a:spcAft>
              <a:buNone/>
            </a:pPr>
            <a:r>
              <a:rPr lang="en-GB" sz="2000" dirty="0">
                <a:solidFill>
                  <a:srgbClr val="6600FF"/>
                </a:solidFill>
                <a:latin typeface="Twinkl" pitchFamily="2" charset="0"/>
              </a:rPr>
              <a:t>All children receive two parents’ evenings every year, a mid-year and end of year report. This is the minimum contact you will have with the school.  At these points, teachers will discuss your child’s progress and any additional provision that they require.  </a:t>
            </a:r>
          </a:p>
          <a:p>
            <a:pPr marL="0" indent="0" fontAlgn="auto">
              <a:lnSpc>
                <a:spcPct val="120000"/>
              </a:lnSpc>
              <a:spcAft>
                <a:spcPts val="0"/>
              </a:spcAft>
              <a:buNone/>
            </a:pPr>
            <a:r>
              <a:rPr lang="en-GB" sz="2000" dirty="0">
                <a:solidFill>
                  <a:srgbClr val="6600FF"/>
                </a:solidFill>
                <a:latin typeface="Twinkl" pitchFamily="2" charset="0"/>
              </a:rPr>
              <a:t>Parents are welcome to come into school before the register to talk to class teachers informally or a meeting can take place after school if required.  </a:t>
            </a:r>
          </a:p>
          <a:p>
            <a:pPr marL="0" indent="0" fontAlgn="auto">
              <a:lnSpc>
                <a:spcPct val="120000"/>
              </a:lnSpc>
              <a:spcAft>
                <a:spcPts val="0"/>
              </a:spcAft>
              <a:buNone/>
            </a:pPr>
            <a:r>
              <a:rPr lang="en-GB" sz="2000" dirty="0">
                <a:solidFill>
                  <a:srgbClr val="6600FF"/>
                </a:solidFill>
                <a:latin typeface="Twinkl" pitchFamily="2" charset="0"/>
              </a:rPr>
              <a:t>If your child has an individual learning plan (ILP) then class teachers will review and share targets, provision and outcomes with you termly. </a:t>
            </a:r>
          </a:p>
          <a:p>
            <a:pPr marL="0" indent="0" fontAlgn="auto">
              <a:lnSpc>
                <a:spcPct val="120000"/>
              </a:lnSpc>
              <a:spcAft>
                <a:spcPts val="0"/>
              </a:spcAft>
              <a:buNone/>
            </a:pPr>
            <a:endParaRPr lang="en-GB" sz="1600" dirty="0">
              <a:solidFill>
                <a:srgbClr val="6600FF"/>
              </a:solidFill>
              <a:latin typeface="Twinkl" pitchFamily="2" charset="0"/>
            </a:endParaRPr>
          </a:p>
        </p:txBody>
      </p:sp>
      <p:pic>
        <p:nvPicPr>
          <p:cNvPr id="35844"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a:xfrm>
            <a:off x="490446" y="261255"/>
            <a:ext cx="11148559" cy="74639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will I be involved in reviewing my child’s progress and achievements?</a:t>
            </a:r>
          </a:p>
        </p:txBody>
      </p:sp>
      <p:sp>
        <p:nvSpPr>
          <p:cNvPr id="4" name="Content Placeholder 3"/>
          <p:cNvSpPr>
            <a:spLocks noGrp="1"/>
          </p:cNvSpPr>
          <p:nvPr>
            <p:ph idx="1"/>
          </p:nvPr>
        </p:nvSpPr>
        <p:spPr>
          <a:xfrm>
            <a:off x="787331" y="1262742"/>
            <a:ext cx="10058400"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85000" lnSpcReduction="10000"/>
          </a:bodyPr>
          <a:lstStyle/>
          <a:p>
            <a:pPr marL="0" indent="0" fontAlgn="auto">
              <a:lnSpc>
                <a:spcPct val="120000"/>
              </a:lnSpc>
              <a:spcAft>
                <a:spcPts val="0"/>
              </a:spcAft>
              <a:buNone/>
            </a:pPr>
            <a:r>
              <a:rPr lang="en-GB" sz="2000" dirty="0">
                <a:solidFill>
                  <a:srgbClr val="6600FF"/>
                </a:solidFill>
                <a:latin typeface="Twinkl" pitchFamily="2" charset="0"/>
              </a:rPr>
              <a:t>We enjoy sharing your child’s progress with you! We aim to share lots of information with you throughout the year so that you know how much progress is being made.</a:t>
            </a:r>
          </a:p>
          <a:p>
            <a:pPr marL="0" indent="0" fontAlgn="auto">
              <a:lnSpc>
                <a:spcPct val="120000"/>
              </a:lnSpc>
              <a:spcAft>
                <a:spcPts val="0"/>
              </a:spcAft>
              <a:buNone/>
            </a:pPr>
            <a:r>
              <a:rPr lang="en-GB" sz="2000" dirty="0">
                <a:solidFill>
                  <a:srgbClr val="6600FF"/>
                </a:solidFill>
                <a:latin typeface="Twinkl" pitchFamily="2" charset="0"/>
              </a:rPr>
              <a:t>There are parent’s evenings throughout the year so that you have the opportunity to speak to your child’s class teacher about strengths and any areas of difficulty. We also produce and share mid-year and end-of-year reports to explain whether your child is working within, above or below the expected level for their age in each area of learning. </a:t>
            </a:r>
          </a:p>
          <a:p>
            <a:pPr marL="0" indent="0" fontAlgn="auto">
              <a:lnSpc>
                <a:spcPct val="120000"/>
              </a:lnSpc>
              <a:spcAft>
                <a:spcPts val="0"/>
              </a:spcAft>
              <a:buNone/>
            </a:pPr>
            <a:r>
              <a:rPr lang="en-GB" sz="2000" dirty="0">
                <a:solidFill>
                  <a:srgbClr val="6600FF"/>
                </a:solidFill>
                <a:latin typeface="Twinkl" pitchFamily="2" charset="0"/>
              </a:rPr>
              <a:t>You can also speak to the class teacher at any time of the year to share any worries and concerns and to ask questions.  Please contact your child’s teacher on Class Dojo to arrange a meeting. </a:t>
            </a:r>
          </a:p>
          <a:p>
            <a:pPr marL="0" indent="0" fontAlgn="auto">
              <a:lnSpc>
                <a:spcPct val="120000"/>
              </a:lnSpc>
              <a:spcAft>
                <a:spcPts val="0"/>
              </a:spcAft>
              <a:buNone/>
            </a:pPr>
            <a:r>
              <a:rPr lang="en-GB" sz="2000" dirty="0">
                <a:solidFill>
                  <a:srgbClr val="6600FF"/>
                </a:solidFill>
                <a:latin typeface="Twinkl" pitchFamily="2" charset="0"/>
              </a:rPr>
              <a:t>Parents of children with SEND meet with teachers on a formal basis to discuss provision and new outcomes.  However, the open door approach ensures all parents and carers can discuss any needs or progress at any point with teachers or the SENDCo.</a:t>
            </a:r>
          </a:p>
        </p:txBody>
      </p:sp>
      <p:pic>
        <p:nvPicPr>
          <p:cNvPr id="36868"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399008" y="396240"/>
            <a:ext cx="10058400" cy="57041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will you help me to support my child’s learning?</a:t>
            </a:r>
          </a:p>
        </p:txBody>
      </p:sp>
      <p:sp>
        <p:nvSpPr>
          <p:cNvPr id="37891" name="Content Placeholder 2"/>
          <p:cNvSpPr>
            <a:spLocks noGrp="1"/>
          </p:cNvSpPr>
          <p:nvPr>
            <p:ph idx="1"/>
          </p:nvPr>
        </p:nvSpPr>
        <p:spPr>
          <a:xfrm>
            <a:off x="649287" y="1452153"/>
            <a:ext cx="10058400" cy="138248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0000"/>
              </a:lnSpc>
              <a:spcAft>
                <a:spcPts val="0"/>
              </a:spcAft>
              <a:buNone/>
            </a:pPr>
            <a:r>
              <a:rPr lang="en-GB" altLang="en-US" sz="2000" dirty="0">
                <a:solidFill>
                  <a:srgbClr val="6600FF"/>
                </a:solidFill>
                <a:latin typeface="Twinkl" pitchFamily="2" charset="0"/>
              </a:rPr>
              <a:t>During SEND review meetings, teachers will share targets and effective strategies that you can use to support your child at home.  We may share resources that we are using in school so that your child can continue their learning with you.</a:t>
            </a:r>
          </a:p>
          <a:p>
            <a:pPr marL="0" indent="0" fontAlgn="auto">
              <a:lnSpc>
                <a:spcPct val="120000"/>
              </a:lnSpc>
              <a:spcAft>
                <a:spcPts val="0"/>
              </a:spcAft>
              <a:buNone/>
            </a:pPr>
            <a:endParaRPr lang="en-GB" altLang="en-US" sz="2000" dirty="0">
              <a:solidFill>
                <a:srgbClr val="6600FF"/>
              </a:solidFill>
              <a:latin typeface="Twinkl" pitchFamily="2" charset="0"/>
            </a:endParaRPr>
          </a:p>
          <a:p>
            <a:pPr marL="0" indent="0" fontAlgn="auto">
              <a:lnSpc>
                <a:spcPct val="120000"/>
              </a:lnSpc>
              <a:spcAft>
                <a:spcPts val="0"/>
              </a:spcAft>
              <a:buNone/>
            </a:pPr>
            <a:r>
              <a:rPr lang="en-GB" altLang="en-US" sz="2000" dirty="0">
                <a:solidFill>
                  <a:srgbClr val="6600FF"/>
                </a:solidFill>
                <a:latin typeface="Twinkl" pitchFamily="2" charset="0"/>
              </a:rPr>
              <a:t>All children have access to My Maths, </a:t>
            </a:r>
            <a:r>
              <a:rPr lang="en-GB" altLang="en-US" sz="2000" dirty="0" err="1">
                <a:solidFill>
                  <a:srgbClr val="6600FF"/>
                </a:solidFill>
                <a:latin typeface="Twinkl" pitchFamily="2" charset="0"/>
              </a:rPr>
              <a:t>EdShed</a:t>
            </a:r>
            <a:r>
              <a:rPr lang="en-GB" altLang="en-US" sz="2000" dirty="0">
                <a:solidFill>
                  <a:srgbClr val="6600FF"/>
                </a:solidFill>
                <a:latin typeface="Twinkl" pitchFamily="2" charset="0"/>
              </a:rPr>
              <a:t>, TT Rockstars and Accelerated Reader so they can practice skills at home.</a:t>
            </a:r>
          </a:p>
        </p:txBody>
      </p:sp>
      <p:pic>
        <p:nvPicPr>
          <p:cNvPr id="37892"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38196" y="409303"/>
            <a:ext cx="10058400" cy="5965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will my child be involved in their own learning?</a:t>
            </a:r>
          </a:p>
        </p:txBody>
      </p:sp>
      <p:sp>
        <p:nvSpPr>
          <p:cNvPr id="38915" name="Content Placeholder 2"/>
          <p:cNvSpPr>
            <a:spLocks noGrp="1"/>
          </p:cNvSpPr>
          <p:nvPr>
            <p:ph idx="1"/>
          </p:nvPr>
        </p:nvSpPr>
        <p:spPr>
          <a:xfrm>
            <a:off x="649287" y="1295400"/>
            <a:ext cx="10058400"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0000"/>
              </a:lnSpc>
              <a:spcAft>
                <a:spcPts val="0"/>
              </a:spcAft>
              <a:buNone/>
            </a:pPr>
            <a:r>
              <a:rPr lang="en-GB" altLang="en-US" sz="2000" dirty="0">
                <a:solidFill>
                  <a:srgbClr val="6600FF"/>
                </a:solidFill>
                <a:latin typeface="Twinkl" pitchFamily="2" charset="0"/>
              </a:rPr>
              <a:t>We try to involve the children in their own learning as much as possible.   </a:t>
            </a:r>
          </a:p>
          <a:p>
            <a:pPr marL="0" indent="0" fontAlgn="auto">
              <a:lnSpc>
                <a:spcPct val="120000"/>
              </a:lnSpc>
              <a:spcAft>
                <a:spcPts val="0"/>
              </a:spcAft>
              <a:buNone/>
            </a:pPr>
            <a:r>
              <a:rPr lang="en-GB" altLang="en-US" sz="2000" dirty="0">
                <a:solidFill>
                  <a:srgbClr val="6600FF"/>
                </a:solidFill>
                <a:latin typeface="Twinkl" pitchFamily="2" charset="0"/>
              </a:rPr>
              <a:t>Children’s opinions about their learning and what works well for them are sought before review meetings in school. Their views are included, where appropriate, in the planning and target setting process. </a:t>
            </a:r>
          </a:p>
          <a:p>
            <a:pPr marL="0" indent="0" fontAlgn="auto">
              <a:lnSpc>
                <a:spcPct val="120000"/>
              </a:lnSpc>
              <a:spcAft>
                <a:spcPts val="0"/>
              </a:spcAft>
              <a:buNone/>
            </a:pPr>
            <a:r>
              <a:rPr lang="en-GB" altLang="en-US" sz="2000" dirty="0">
                <a:solidFill>
                  <a:srgbClr val="6600FF"/>
                </a:solidFill>
                <a:latin typeface="Twinkl" pitchFamily="2" charset="0"/>
              </a:rPr>
              <a:t>Teachers listen and respond regularly to children’s opinions through an informal or more structured approach where appropriate. </a:t>
            </a:r>
          </a:p>
        </p:txBody>
      </p:sp>
      <p:pic>
        <p:nvPicPr>
          <p:cNvPr id="38916"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34361" y="225879"/>
            <a:ext cx="10058400" cy="6193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do you help school staff to support children with SEND?</a:t>
            </a:r>
          </a:p>
        </p:txBody>
      </p:sp>
      <p:sp>
        <p:nvSpPr>
          <p:cNvPr id="3" name="Content Placeholder 2"/>
          <p:cNvSpPr>
            <a:spLocks noGrp="1"/>
          </p:cNvSpPr>
          <p:nvPr>
            <p:ph idx="1"/>
          </p:nvPr>
        </p:nvSpPr>
        <p:spPr>
          <a:xfrm>
            <a:off x="1096963" y="964158"/>
            <a:ext cx="8940800" cy="40592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0"/>
              </a:spcAft>
              <a:buNone/>
            </a:pPr>
            <a:r>
              <a:rPr lang="en-GB" sz="1600" dirty="0">
                <a:solidFill>
                  <a:srgbClr val="6600FF"/>
                </a:solidFill>
                <a:latin typeface="Twinkl" pitchFamily="2" charset="0"/>
              </a:rPr>
              <a:t>Our SENDCO, Mrs Joyce, is a very experienced teacher and SEND advocate. She has recently completed her </a:t>
            </a:r>
            <a:r>
              <a:rPr lang="en-GB" sz="1600" dirty="0" err="1">
                <a:solidFill>
                  <a:srgbClr val="6600FF"/>
                </a:solidFill>
                <a:latin typeface="Twinkl" pitchFamily="2" charset="0"/>
              </a:rPr>
              <a:t>NASENCo</a:t>
            </a:r>
            <a:r>
              <a:rPr lang="en-GB" sz="1600" dirty="0">
                <a:solidFill>
                  <a:srgbClr val="6600FF"/>
                </a:solidFill>
                <a:latin typeface="Twinkl" pitchFamily="2" charset="0"/>
              </a:rPr>
              <a:t> Award.  </a:t>
            </a:r>
          </a:p>
          <a:p>
            <a:pPr marL="0" indent="0" fontAlgn="auto">
              <a:lnSpc>
                <a:spcPct val="125000"/>
              </a:lnSpc>
              <a:spcBef>
                <a:spcPts val="600"/>
              </a:spcBef>
              <a:spcAft>
                <a:spcPts val="0"/>
              </a:spcAft>
              <a:buNone/>
            </a:pPr>
            <a:r>
              <a:rPr lang="en-GB" sz="1600" dirty="0">
                <a:solidFill>
                  <a:srgbClr val="6600FF"/>
                </a:solidFill>
                <a:latin typeface="Twinkl" pitchFamily="2" charset="0"/>
              </a:rPr>
              <a:t>Teachers and support staff attend training run by Mrs Joyce and external agencies that are relevant to the needs of the children they are working with at the time. The school have a wealth of experience of working with a wide range of special needs and disabilities.</a:t>
            </a:r>
          </a:p>
          <a:p>
            <a:pPr marL="0" indent="0" fontAlgn="auto">
              <a:lnSpc>
                <a:spcPct val="125000"/>
              </a:lnSpc>
              <a:spcBef>
                <a:spcPts val="600"/>
              </a:spcBef>
              <a:spcAft>
                <a:spcPts val="0"/>
              </a:spcAft>
              <a:buNone/>
            </a:pPr>
            <a:r>
              <a:rPr lang="en-GB" sz="1600" dirty="0">
                <a:solidFill>
                  <a:srgbClr val="6600FF"/>
                </a:solidFill>
                <a:latin typeface="Twinkl" pitchFamily="2" charset="0"/>
              </a:rPr>
              <a:t>Staff receive regular training through staff meetings, INSET training or courses.  This allows us to share knowledge, strategies and experiences and to ensure consistency of the school’s approach for children with SEND. </a:t>
            </a:r>
          </a:p>
          <a:p>
            <a:pPr marL="0" indent="0" fontAlgn="auto">
              <a:lnSpc>
                <a:spcPct val="125000"/>
              </a:lnSpc>
              <a:spcBef>
                <a:spcPts val="600"/>
              </a:spcBef>
              <a:spcAft>
                <a:spcPts val="0"/>
              </a:spcAft>
              <a:buNone/>
            </a:pPr>
            <a:r>
              <a:rPr lang="en-GB" sz="1600" dirty="0">
                <a:solidFill>
                  <a:srgbClr val="6600FF"/>
                </a:solidFill>
                <a:latin typeface="Twinkl" pitchFamily="2" charset="0"/>
              </a:rPr>
              <a:t>The SENDCo works very closely with specialists who provide advice and direct support regularly, including Speech and Language Therapy (SALT), Inclusion Support Services (ISS), Paediatrician, School Nurse, Visual Impairment (VI), Hearing Impairment (HI), Occupational Therapist (OT), Educational Psychologist (EP), Medical Professionals and CAMHs.</a:t>
            </a:r>
            <a:endParaRPr lang="en-GB" sz="3200" dirty="0">
              <a:solidFill>
                <a:srgbClr val="6600FF"/>
              </a:solidFill>
              <a:latin typeface="Twinkl" pitchFamily="2" charset="0"/>
            </a:endParaRPr>
          </a:p>
        </p:txBody>
      </p:sp>
      <p:pic>
        <p:nvPicPr>
          <p:cNvPr id="39942" name="Picture 6"/>
          <p:cNvPicPr>
            <a:picLocks noChangeAspect="1"/>
          </p:cNvPicPr>
          <p:nvPr/>
        </p:nvPicPr>
        <p:blipFill>
          <a:blip r:embed="rId2" cstate="print">
            <a:extLst>
              <a:ext uri="{28A0092B-C50C-407E-A947-70E740481C1C}">
                <a14:useLocalDpi xmlns:a14="http://schemas.microsoft.com/office/drawing/2010/main" val="0"/>
              </a:ext>
            </a:extLst>
          </a:blip>
          <a:srcRect l="9332" t="9525" r="9666" b="11047"/>
          <a:stretch>
            <a:fillRect/>
          </a:stretch>
        </p:blipFill>
        <p:spPr bwMode="auto">
          <a:xfrm>
            <a:off x="3927475" y="5354637"/>
            <a:ext cx="13208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1257" y="5401581"/>
            <a:ext cx="2309812"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3800" y="5401581"/>
            <a:ext cx="180022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7"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32888" y="5283200"/>
            <a:ext cx="13620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8" name="Picture 14">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32000" y="719667"/>
            <a:ext cx="8128000" cy="3757084"/>
            <a:chOff x="2032000" y="719667"/>
            <a:chExt cx="8128000" cy="3757084"/>
          </a:xfrm>
        </p:grpSpPr>
        <p:sp>
          <p:nvSpPr>
            <p:cNvPr id="4" name="Rectangle 3"/>
            <p:cNvSpPr/>
            <p:nvPr/>
          </p:nvSpPr>
          <p:spPr>
            <a:xfrm>
              <a:off x="2032000" y="719667"/>
              <a:ext cx="8128000" cy="3757084"/>
            </a:xfrm>
            <a:prstGeom prst="rect">
              <a:avLst/>
            </a:prstGeom>
            <a:noFill/>
          </p:spPr>
        </p:sp>
        <p:sp>
          <p:nvSpPr>
            <p:cNvPr id="5" name="Freeform 4"/>
            <p:cNvSpPr/>
            <p:nvPr/>
          </p:nvSpPr>
          <p:spPr>
            <a:xfrm>
              <a:off x="2034921" y="720667"/>
              <a:ext cx="8122157" cy="1770305"/>
            </a:xfrm>
            <a:custGeom>
              <a:avLst/>
              <a:gdLst>
                <a:gd name="connsiteX0" fmla="*/ 0 w 8122157"/>
                <a:gd name="connsiteY0" fmla="*/ 177031 h 1770305"/>
                <a:gd name="connsiteX1" fmla="*/ 177031 w 8122157"/>
                <a:gd name="connsiteY1" fmla="*/ 0 h 1770305"/>
                <a:gd name="connsiteX2" fmla="*/ 7945127 w 8122157"/>
                <a:gd name="connsiteY2" fmla="*/ 0 h 1770305"/>
                <a:gd name="connsiteX3" fmla="*/ 8122158 w 8122157"/>
                <a:gd name="connsiteY3" fmla="*/ 177031 h 1770305"/>
                <a:gd name="connsiteX4" fmla="*/ 8122157 w 8122157"/>
                <a:gd name="connsiteY4" fmla="*/ 1593275 h 1770305"/>
                <a:gd name="connsiteX5" fmla="*/ 7945126 w 8122157"/>
                <a:gd name="connsiteY5" fmla="*/ 1770306 h 1770305"/>
                <a:gd name="connsiteX6" fmla="*/ 177031 w 8122157"/>
                <a:gd name="connsiteY6" fmla="*/ 1770305 h 1770305"/>
                <a:gd name="connsiteX7" fmla="*/ 0 w 8122157"/>
                <a:gd name="connsiteY7" fmla="*/ 1593274 h 1770305"/>
                <a:gd name="connsiteX8" fmla="*/ 0 w 8122157"/>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2157" h="1770305">
                  <a:moveTo>
                    <a:pt x="0" y="177031"/>
                  </a:moveTo>
                  <a:cubicBezTo>
                    <a:pt x="0" y="79259"/>
                    <a:pt x="79259" y="0"/>
                    <a:pt x="177031" y="0"/>
                  </a:cubicBezTo>
                  <a:lnTo>
                    <a:pt x="7945127" y="0"/>
                  </a:lnTo>
                  <a:cubicBezTo>
                    <a:pt x="8042899" y="0"/>
                    <a:pt x="8122158" y="79259"/>
                    <a:pt x="8122158" y="177031"/>
                  </a:cubicBezTo>
                  <a:cubicBezTo>
                    <a:pt x="8122158" y="649112"/>
                    <a:pt x="8122157" y="1121194"/>
                    <a:pt x="8122157" y="1593275"/>
                  </a:cubicBezTo>
                  <a:cubicBezTo>
                    <a:pt x="8122157" y="1691047"/>
                    <a:pt x="8042898" y="1770306"/>
                    <a:pt x="7945126" y="1770306"/>
                  </a:cubicBezTo>
                  <a:lnTo>
                    <a:pt x="177031" y="1770305"/>
                  </a:lnTo>
                  <a:cubicBezTo>
                    <a:pt x="79259" y="1770305"/>
                    <a:pt x="0" y="1691046"/>
                    <a:pt x="0" y="1593274"/>
                  </a:cubicBezTo>
                  <a:lnTo>
                    <a:pt x="0" y="177031"/>
                  </a:lnTo>
                  <a:close/>
                </a:path>
              </a:pathLst>
            </a:custGeom>
            <a:solidFill>
              <a:srgbClr val="9900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31860" tIns="131860" rIns="131860" bIns="131860" numCol="1" spcCol="1270" anchor="ctr" anchorCtr="0">
              <a:noAutofit/>
            </a:bodyPr>
            <a:lstStyle/>
            <a:p>
              <a:pPr lvl="0" algn="ctr" defTabSz="933450">
                <a:lnSpc>
                  <a:spcPct val="150000"/>
                </a:lnSpc>
                <a:spcBef>
                  <a:spcPct val="0"/>
                </a:spcBef>
                <a:spcAft>
                  <a:spcPct val="35000"/>
                </a:spcAft>
              </a:pPr>
              <a:r>
                <a:rPr lang="en-GB" altLang="en-US" sz="2100" kern="1200" dirty="0">
                  <a:solidFill>
                    <a:schemeClr val="bg1"/>
                  </a:solidFill>
                  <a:latin typeface="+mj-lt"/>
                </a:rPr>
                <a:t>We work closely with other agencies where necessary to help us provide the best resources for your child. We will liaise with you if we feel that this would be a good idea.</a:t>
              </a:r>
              <a:endParaRPr lang="en-US" sz="2100" kern="1200" dirty="0">
                <a:solidFill>
                  <a:schemeClr val="bg1"/>
                </a:solidFill>
                <a:latin typeface="+mj-lt"/>
              </a:endParaRPr>
            </a:p>
          </p:txBody>
        </p:sp>
        <p:sp>
          <p:nvSpPr>
            <p:cNvPr id="7" name="Freeform 6">
              <a:hlinkClick r:id="rId2" action="ppaction://hlinksldjump"/>
            </p:cNvPr>
            <p:cNvSpPr/>
            <p:nvPr/>
          </p:nvSpPr>
          <p:spPr>
            <a:xfrm>
              <a:off x="2034921" y="2705444"/>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rgbClr val="92D050"/>
            </a:solidFill>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GB" sz="1700" dirty="0">
                  <a:solidFill>
                    <a:srgbClr val="6600FF"/>
                  </a:solidFill>
                </a:rPr>
                <a:t>What happens if my child needs specialist SEND equipment or other facilities?</a:t>
              </a:r>
              <a:endParaRPr lang="en-US" sz="1700" dirty="0">
                <a:solidFill>
                  <a:srgbClr val="6600FF"/>
                </a:solidFill>
              </a:endParaRPr>
            </a:p>
          </p:txBody>
        </p:sp>
        <p:sp>
          <p:nvSpPr>
            <p:cNvPr id="9" name="Freeform 8">
              <a:hlinkClick r:id="rId3" action="ppaction://hlinksldjump"/>
            </p:cNvPr>
            <p:cNvSpPr/>
            <p:nvPr/>
          </p:nvSpPr>
          <p:spPr>
            <a:xfrm>
              <a:off x="4814093" y="2705444"/>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rgbClr val="92D050"/>
            </a:solidFill>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US" sz="1700" dirty="0">
                  <a:solidFill>
                    <a:srgbClr val="6600FF"/>
                  </a:solidFill>
                </a:rPr>
                <a:t>Who should I contact to find </a:t>
              </a:r>
              <a:r>
                <a:rPr lang="en-GB" altLang="en-US" sz="1700" dirty="0">
                  <a:solidFill>
                    <a:srgbClr val="6600FF"/>
                  </a:solidFill>
                </a:rPr>
                <a:t>out about other support and services?</a:t>
              </a:r>
              <a:r>
                <a:rPr lang="en-US" sz="1700" dirty="0">
                  <a:solidFill>
                    <a:srgbClr val="6600FF"/>
                  </a:solidFill>
                </a:rPr>
                <a:t> </a:t>
              </a:r>
            </a:p>
          </p:txBody>
        </p:sp>
        <p:sp>
          <p:nvSpPr>
            <p:cNvPr id="10" name="Freeform 9">
              <a:hlinkClick r:id="rId4" action="ppaction://hlinksldjump"/>
            </p:cNvPr>
            <p:cNvSpPr/>
            <p:nvPr/>
          </p:nvSpPr>
          <p:spPr>
            <a:xfrm>
              <a:off x="7593266" y="2680751"/>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rgbClr val="92D050"/>
            </a:solidFill>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GB" sz="1700" dirty="0">
                  <a:solidFill>
                    <a:srgbClr val="6600FF"/>
                  </a:solidFill>
                </a:rPr>
                <a:t>What if my child needs support from other agencies?</a:t>
              </a:r>
              <a:endParaRPr lang="en-US" sz="1700" dirty="0">
                <a:solidFill>
                  <a:srgbClr val="6600FF"/>
                </a:solidFill>
              </a:endParaRPr>
            </a:p>
          </p:txBody>
        </p:sp>
      </p:grpSp>
      <p:sp>
        <p:nvSpPr>
          <p:cNvPr id="6" name="Oval Callout 5"/>
          <p:cNvSpPr/>
          <p:nvPr/>
        </p:nvSpPr>
        <p:spPr>
          <a:xfrm>
            <a:off x="6522743" y="4929959"/>
            <a:ext cx="3814264" cy="1765300"/>
          </a:xfrm>
          <a:prstGeom prst="wedgeEllipseCallout">
            <a:avLst>
              <a:gd name="adj1" fmla="val 67335"/>
              <a:gd name="adj2" fmla="val -75637"/>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How do we work with other agencies?</a:t>
            </a:r>
          </a:p>
        </p:txBody>
      </p:sp>
      <p:pic>
        <p:nvPicPr>
          <p:cNvPr id="40964"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14013" y="3862388"/>
            <a:ext cx="15446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AutoShape 22"/>
          <p:cNvSpPr>
            <a:spLocks noChangeArrowheads="1"/>
          </p:cNvSpPr>
          <p:nvPr/>
        </p:nvSpPr>
        <p:spPr bwMode="auto">
          <a:xfrm>
            <a:off x="2555875" y="1916113"/>
            <a:ext cx="144463" cy="217487"/>
          </a:xfrm>
          <a:prstGeom prst="wedgeRectCallout">
            <a:avLst>
              <a:gd name="adj1" fmla="val -43750"/>
              <a:gd name="adj2" fmla="val 7000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800"/>
              </a:spcBef>
              <a:buFont typeface="Arial" panose="020B0604020202020204" pitchFamily="34" charset="0"/>
              <a:buChar char="•"/>
              <a:defRPr sz="2400">
                <a:solidFill>
                  <a:schemeClr val="tx1"/>
                </a:solidFill>
                <a:latin typeface="Segoe Print" panose="02000600000000000000" pitchFamily="2" charset="0"/>
              </a:defRPr>
            </a:lvl1pPr>
            <a:lvl2pPr marL="742950" indent="-285750">
              <a:spcBef>
                <a:spcPts val="1200"/>
              </a:spcBef>
              <a:buFont typeface="Arial" panose="020B0604020202020204" pitchFamily="34" charset="0"/>
              <a:buChar char="•"/>
              <a:defRPr sz="2000">
                <a:solidFill>
                  <a:schemeClr val="tx1"/>
                </a:solidFill>
                <a:latin typeface="Segoe Print" panose="02000600000000000000" pitchFamily="2" charset="0"/>
              </a:defRPr>
            </a:lvl2pPr>
            <a:lvl3pPr marL="1143000" indent="-228600">
              <a:spcBef>
                <a:spcPts val="800"/>
              </a:spcBef>
              <a:buFont typeface="Arial" panose="020B0604020202020204" pitchFamily="34" charset="0"/>
              <a:buChar char="•"/>
              <a:defRPr>
                <a:solidFill>
                  <a:schemeClr val="tx1"/>
                </a:solidFill>
                <a:latin typeface="Segoe Print" panose="02000600000000000000" pitchFamily="2" charset="0"/>
              </a:defRPr>
            </a:lvl3pPr>
            <a:lvl4pPr marL="1600200" indent="-228600">
              <a:spcBef>
                <a:spcPts val="600"/>
              </a:spcBef>
              <a:buFont typeface="Arial" panose="020B0604020202020204" pitchFamily="34" charset="0"/>
              <a:buChar char="•"/>
              <a:defRPr sz="1600">
                <a:solidFill>
                  <a:schemeClr val="tx1"/>
                </a:solidFill>
                <a:latin typeface="Segoe Print" panose="02000600000000000000" pitchFamily="2" charset="0"/>
              </a:defRPr>
            </a:lvl4pPr>
            <a:lvl5pPr marL="2057400" indent="-228600">
              <a:spcBef>
                <a:spcPts val="600"/>
              </a:spcBef>
              <a:buFont typeface="Arial" panose="020B0604020202020204" pitchFamily="34" charset="0"/>
              <a:buChar char="•"/>
              <a:defRPr sz="1600">
                <a:solidFill>
                  <a:schemeClr val="tx1"/>
                </a:solidFill>
                <a:latin typeface="Segoe Print" panose="02000600000000000000" pitchFamily="2" charset="0"/>
              </a:defRPr>
            </a:lvl5pPr>
            <a:lvl6pPr marL="25146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6pPr>
            <a:lvl7pPr marL="29718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7pPr>
            <a:lvl8pPr marL="34290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8pPr>
            <a:lvl9pPr marL="38862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9pPr>
          </a:lstStyle>
          <a:p>
            <a:pPr algn="ctr" eaLnBrk="1" hangingPunct="1">
              <a:spcBef>
                <a:spcPct val="0"/>
              </a:spcBef>
              <a:buFontTx/>
              <a:buNone/>
            </a:pPr>
            <a:endParaRPr lang="en-GB" altLang="en-US" sz="1800">
              <a:solidFill>
                <a:srgbClr val="000000"/>
              </a:solidFill>
              <a:latin typeface="Arial Narrow" panose="020B0606020202030204" pitchFamily="34" charset="0"/>
              <a:cs typeface="Arial" panose="020B0604020202020204" pitchFamily="34" charset="0"/>
            </a:endParaRPr>
          </a:p>
        </p:txBody>
      </p:sp>
      <p:pic>
        <p:nvPicPr>
          <p:cNvPr id="40967" name="Picture 9">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29636" y="357051"/>
            <a:ext cx="10058400" cy="83166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What happens if my child needs specialist SEND equipment </a:t>
            </a:r>
            <a:br>
              <a:rPr lang="en-GB" altLang="en-US" sz="2400" b="1" dirty="0">
                <a:solidFill>
                  <a:srgbClr val="000000"/>
                </a:solidFill>
                <a:latin typeface="Twinkl" pitchFamily="2" charset="0"/>
              </a:rPr>
            </a:br>
            <a:r>
              <a:rPr lang="en-GB" altLang="en-US" sz="2400" b="1" dirty="0">
                <a:solidFill>
                  <a:srgbClr val="000000"/>
                </a:solidFill>
                <a:latin typeface="Twinkl" pitchFamily="2" charset="0"/>
              </a:rPr>
              <a:t>or other facilities?</a:t>
            </a:r>
          </a:p>
        </p:txBody>
      </p:sp>
      <p:sp>
        <p:nvSpPr>
          <p:cNvPr id="3" name="Content Placeholder 2"/>
          <p:cNvSpPr>
            <a:spLocks noGrp="1"/>
          </p:cNvSpPr>
          <p:nvPr>
            <p:ph idx="1"/>
          </p:nvPr>
        </p:nvSpPr>
        <p:spPr>
          <a:xfrm>
            <a:off x="830082" y="1321526"/>
            <a:ext cx="10058400"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1200"/>
              </a:spcAft>
              <a:buNone/>
            </a:pPr>
            <a:r>
              <a:rPr lang="en-GB" sz="1800" dirty="0">
                <a:solidFill>
                  <a:srgbClr val="6600FF"/>
                </a:solidFill>
                <a:latin typeface="Twinkl" pitchFamily="2" charset="0"/>
              </a:rPr>
              <a:t>Our SENDCo works very closely with specialist agencies and services who may loan or supply specialist equipment to support a specific need, for example Occupational Therapy (OT) may loan resources and equipment to improve posture and writing. </a:t>
            </a:r>
          </a:p>
          <a:p>
            <a:pPr marL="0" indent="0" fontAlgn="auto">
              <a:lnSpc>
                <a:spcPct val="125000"/>
              </a:lnSpc>
              <a:spcBef>
                <a:spcPts val="600"/>
              </a:spcBef>
              <a:spcAft>
                <a:spcPts val="1200"/>
              </a:spcAft>
              <a:buNone/>
            </a:pPr>
            <a:r>
              <a:rPr lang="en-GB" sz="1800" dirty="0">
                <a:solidFill>
                  <a:srgbClr val="6600FF"/>
                </a:solidFill>
                <a:latin typeface="Twinkl" pitchFamily="2" charset="0"/>
              </a:rPr>
              <a:t>The Sensory and Physical Support Service look at specific needs and may loan IT or physical equipment to support where necessary.</a:t>
            </a:r>
          </a:p>
          <a:p>
            <a:pPr marL="0" indent="0" fontAlgn="auto">
              <a:lnSpc>
                <a:spcPct val="125000"/>
              </a:lnSpc>
              <a:spcBef>
                <a:spcPts val="600"/>
              </a:spcBef>
              <a:spcAft>
                <a:spcPts val="1200"/>
              </a:spcAft>
              <a:buNone/>
            </a:pPr>
            <a:r>
              <a:rPr lang="en-GB" sz="1800" dirty="0">
                <a:solidFill>
                  <a:srgbClr val="6600FF"/>
                </a:solidFill>
                <a:latin typeface="Twinkl" pitchFamily="2" charset="0"/>
              </a:rPr>
              <a:t>The Local Authority may provide specialist equipment such as wheelchairs, standing frames, etc. when they are prescribed by a health professional.</a:t>
            </a:r>
          </a:p>
          <a:p>
            <a:pPr marL="0" indent="0" fontAlgn="auto">
              <a:lnSpc>
                <a:spcPct val="125000"/>
              </a:lnSpc>
              <a:spcBef>
                <a:spcPts val="600"/>
              </a:spcBef>
              <a:spcAft>
                <a:spcPts val="1200"/>
              </a:spcAft>
              <a:buNone/>
            </a:pPr>
            <a:r>
              <a:rPr lang="en-GB" sz="1800" dirty="0">
                <a:solidFill>
                  <a:srgbClr val="6600FF"/>
                </a:solidFill>
                <a:latin typeface="Twinkl" pitchFamily="2" charset="0"/>
              </a:rPr>
              <a:t>If auxiliary aids or equipment or any other useful resources are necessary to facilitate learning then these will be provided through the Hearing Impairment (HI) team.</a:t>
            </a:r>
          </a:p>
          <a:p>
            <a:pPr marL="0" indent="0" fontAlgn="auto">
              <a:lnSpc>
                <a:spcPct val="125000"/>
              </a:lnSpc>
              <a:spcBef>
                <a:spcPts val="600"/>
              </a:spcBef>
              <a:spcAft>
                <a:spcPts val="0"/>
              </a:spcAft>
              <a:buNone/>
            </a:pPr>
            <a:endParaRPr lang="en-GB" sz="1600" dirty="0">
              <a:solidFill>
                <a:srgbClr val="6600FF"/>
              </a:solidFill>
              <a:latin typeface="Twinkl" pitchFamily="2" charset="0"/>
            </a:endParaRPr>
          </a:p>
        </p:txBody>
      </p:sp>
      <p:pic>
        <p:nvPicPr>
          <p:cNvPr id="41988"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385944" y="357051"/>
            <a:ext cx="10058400" cy="5965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a:solidFill>
                  <a:srgbClr val="000000"/>
                </a:solidFill>
                <a:latin typeface="Twinkl" pitchFamily="2" charset="0"/>
              </a:rPr>
              <a:t>What if my child needs support from other agencies?</a:t>
            </a:r>
          </a:p>
        </p:txBody>
      </p:sp>
      <p:sp>
        <p:nvSpPr>
          <p:cNvPr id="3" name="Content Placeholder 2"/>
          <p:cNvSpPr>
            <a:spLocks noGrp="1"/>
          </p:cNvSpPr>
          <p:nvPr>
            <p:ph idx="1"/>
          </p:nvPr>
        </p:nvSpPr>
        <p:spPr>
          <a:xfrm>
            <a:off x="503510" y="953588"/>
            <a:ext cx="10058400" cy="10017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1200"/>
              </a:spcAft>
              <a:buNone/>
            </a:pPr>
            <a:r>
              <a:rPr lang="en-GB" sz="1800" dirty="0">
                <a:solidFill>
                  <a:srgbClr val="6600FF"/>
                </a:solidFill>
                <a:latin typeface="Twinkl" pitchFamily="2" charset="0"/>
              </a:rPr>
              <a:t>We work closely with other agencies, alongside parents and carers, to ensure we meet the individual needs of all children, ensuring everyone is supported to ‘Aspire, Achieve, Thrive’.  We will liaise with you if we feel the involvement of an external agency would benefit your child.  </a:t>
            </a:r>
          </a:p>
          <a:p>
            <a:pPr marL="0" indent="0" fontAlgn="auto">
              <a:lnSpc>
                <a:spcPct val="125000"/>
              </a:lnSpc>
              <a:spcBef>
                <a:spcPts val="600"/>
              </a:spcBef>
              <a:spcAft>
                <a:spcPts val="1200"/>
              </a:spcAft>
              <a:buNone/>
            </a:pPr>
            <a:r>
              <a:rPr lang="en-GB" sz="1800" dirty="0">
                <a:solidFill>
                  <a:srgbClr val="6600FF"/>
                </a:solidFill>
                <a:latin typeface="Twinkl" pitchFamily="2" charset="0"/>
              </a:rPr>
              <a:t>The most common are listed below;</a:t>
            </a:r>
          </a:p>
        </p:txBody>
      </p:sp>
      <p:grpSp>
        <p:nvGrpSpPr>
          <p:cNvPr id="2" name="Group 1"/>
          <p:cNvGrpSpPr/>
          <p:nvPr/>
        </p:nvGrpSpPr>
        <p:grpSpPr>
          <a:xfrm>
            <a:off x="1228407" y="2551838"/>
            <a:ext cx="10963593" cy="3579224"/>
            <a:chOff x="649286" y="2286000"/>
            <a:chExt cx="10963593" cy="3579224"/>
          </a:xfrm>
        </p:grpSpPr>
        <p:sp>
          <p:nvSpPr>
            <p:cNvPr id="4" name="Rectangle 3"/>
            <p:cNvSpPr/>
            <p:nvPr/>
          </p:nvSpPr>
          <p:spPr>
            <a:xfrm>
              <a:off x="649286" y="2286000"/>
              <a:ext cx="10963593" cy="3579224"/>
            </a:xfrm>
            <a:prstGeom prst="rect">
              <a:avLst/>
            </a:prstGeom>
            <a:solidFill>
              <a:schemeClr val="bg1"/>
            </a:solidFill>
          </p:spPr>
        </p:sp>
        <p:sp>
          <p:nvSpPr>
            <p:cNvPr id="5" name="Freeform 4"/>
            <p:cNvSpPr/>
            <p:nvPr/>
          </p:nvSpPr>
          <p:spPr>
            <a:xfrm>
              <a:off x="650784"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US" sz="1200" b="1" kern="1200" dirty="0">
                  <a:solidFill>
                    <a:schemeClr val="bg1"/>
                  </a:solidFill>
                </a:rPr>
                <a:t>EP</a:t>
              </a:r>
            </a:p>
          </p:txBody>
        </p:sp>
        <p:sp>
          <p:nvSpPr>
            <p:cNvPr id="6" name="Freeform 5"/>
            <p:cNvSpPr/>
            <p:nvPr/>
          </p:nvSpPr>
          <p:spPr>
            <a:xfrm>
              <a:off x="650784"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US" sz="1000" b="1" kern="1200" dirty="0">
                  <a:solidFill>
                    <a:srgbClr val="7030A0"/>
                  </a:solidFill>
                  <a:latin typeface="Twinkl" pitchFamily="2" charset="0"/>
                </a:rPr>
                <a:t>Educational Psychologist</a:t>
              </a:r>
            </a:p>
            <a:p>
              <a:pPr marL="57150" lvl="1" indent="-57150" algn="l" defTabSz="444500">
                <a:lnSpc>
                  <a:spcPct val="125000"/>
                </a:lnSpc>
                <a:spcBef>
                  <a:spcPct val="0"/>
                </a:spcBef>
                <a:spcAft>
                  <a:spcPts val="600"/>
                </a:spcAft>
                <a:buChar char="••"/>
              </a:pPr>
              <a:r>
                <a:rPr lang="en-US" sz="1000" kern="1200" dirty="0">
                  <a:solidFill>
                    <a:srgbClr val="7030A0"/>
                  </a:solidFill>
                  <a:latin typeface="Twinkl" pitchFamily="2" charset="0"/>
                </a:rPr>
                <a:t>The Educational Psychology Service provide specialist support, guidance and assessment for children</a:t>
              </a:r>
            </a:p>
          </p:txBody>
        </p:sp>
        <p:sp>
          <p:nvSpPr>
            <p:cNvPr id="7" name="Freeform 6"/>
            <p:cNvSpPr/>
            <p:nvPr/>
          </p:nvSpPr>
          <p:spPr>
            <a:xfrm>
              <a:off x="2042219"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US" sz="1200" b="1" kern="1200" dirty="0">
                  <a:solidFill>
                    <a:schemeClr val="bg1"/>
                  </a:solidFill>
                </a:rPr>
                <a:t>SALT</a:t>
              </a:r>
            </a:p>
          </p:txBody>
        </p:sp>
        <p:sp>
          <p:nvSpPr>
            <p:cNvPr id="8" name="Freeform 7"/>
            <p:cNvSpPr/>
            <p:nvPr/>
          </p:nvSpPr>
          <p:spPr>
            <a:xfrm>
              <a:off x="2042219"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US" sz="1000" b="1" kern="1200" dirty="0">
                  <a:solidFill>
                    <a:srgbClr val="7030A0"/>
                  </a:solidFill>
                  <a:latin typeface="Twinkl" pitchFamily="2" charset="0"/>
                </a:rPr>
                <a:t>Speech and Language Therapy</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Twinkl" pitchFamily="2" charset="0"/>
                </a:rPr>
                <a:t>The Speech and Language Therapy services work with children with specific speech and language needs</a:t>
              </a:r>
              <a:endParaRPr lang="en-US" sz="1000" kern="1200" dirty="0">
                <a:solidFill>
                  <a:srgbClr val="7030A0"/>
                </a:solidFill>
                <a:latin typeface="Twinkl" pitchFamily="2" charset="0"/>
              </a:endParaRPr>
            </a:p>
          </p:txBody>
        </p:sp>
        <p:sp>
          <p:nvSpPr>
            <p:cNvPr id="9" name="Freeform 8"/>
            <p:cNvSpPr/>
            <p:nvPr/>
          </p:nvSpPr>
          <p:spPr>
            <a:xfrm>
              <a:off x="3433653"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rPr>
                <a:t>OT</a:t>
              </a:r>
              <a:endParaRPr lang="en-US" sz="1200" b="1" kern="1200" dirty="0">
                <a:solidFill>
                  <a:schemeClr val="bg1"/>
                </a:solidFill>
              </a:endParaRPr>
            </a:p>
          </p:txBody>
        </p:sp>
        <p:sp>
          <p:nvSpPr>
            <p:cNvPr id="10" name="Freeform 9"/>
            <p:cNvSpPr/>
            <p:nvPr/>
          </p:nvSpPr>
          <p:spPr>
            <a:xfrm>
              <a:off x="3433653"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Twinkl" pitchFamily="2" charset="0"/>
                </a:rPr>
                <a:t>Occupational Therapy </a:t>
              </a:r>
              <a:endParaRPr lang="en-US" sz="1000" b="1" kern="1200" dirty="0">
                <a:solidFill>
                  <a:srgbClr val="7030A0"/>
                </a:solidFill>
                <a:latin typeface="Twinkl" pitchFamily="2" charset="0"/>
              </a:endParaRPr>
            </a:p>
            <a:p>
              <a:pPr marL="57150" lvl="1" indent="-57150" algn="l" defTabSz="444500">
                <a:lnSpc>
                  <a:spcPct val="125000"/>
                </a:lnSpc>
                <a:spcBef>
                  <a:spcPct val="0"/>
                </a:spcBef>
                <a:spcAft>
                  <a:spcPts val="600"/>
                </a:spcAft>
                <a:buChar char="••"/>
              </a:pPr>
              <a:r>
                <a:rPr lang="en-GB" altLang="en-US" sz="1000" kern="1200" dirty="0">
                  <a:solidFill>
                    <a:srgbClr val="7030A0"/>
                  </a:solidFill>
                  <a:latin typeface="Twinkl" pitchFamily="2" charset="0"/>
                </a:rPr>
                <a:t>Occupational Therapy access additional resources to support a child having difficulty with fine or gross motor skills. </a:t>
              </a:r>
              <a:endParaRPr lang="en-US" sz="1000" kern="1200" dirty="0">
                <a:solidFill>
                  <a:srgbClr val="7030A0"/>
                </a:solidFill>
                <a:latin typeface="Twinkl" pitchFamily="2" charset="0"/>
              </a:endParaRPr>
            </a:p>
          </p:txBody>
        </p:sp>
        <p:sp>
          <p:nvSpPr>
            <p:cNvPr id="11" name="Freeform 10"/>
            <p:cNvSpPr/>
            <p:nvPr/>
          </p:nvSpPr>
          <p:spPr>
            <a:xfrm>
              <a:off x="4825087"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rPr>
                <a:t>PT</a:t>
              </a:r>
              <a:endParaRPr lang="en-US" sz="1200" b="1" kern="1200" dirty="0">
                <a:solidFill>
                  <a:schemeClr val="bg1"/>
                </a:solidFill>
              </a:endParaRPr>
            </a:p>
          </p:txBody>
        </p:sp>
        <p:sp>
          <p:nvSpPr>
            <p:cNvPr id="12" name="Freeform 11"/>
            <p:cNvSpPr/>
            <p:nvPr/>
          </p:nvSpPr>
          <p:spPr>
            <a:xfrm>
              <a:off x="4825087"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Twinkl" pitchFamily="2" charset="0"/>
                </a:rPr>
                <a:t>Physiotherapy</a:t>
              </a:r>
              <a:r>
                <a:rPr lang="en-GB" sz="1000" kern="1200" dirty="0">
                  <a:solidFill>
                    <a:srgbClr val="7030A0"/>
                  </a:solidFill>
                  <a:latin typeface="Twinkl" pitchFamily="2" charset="0"/>
                </a:rPr>
                <a:t> </a:t>
              </a:r>
              <a:endParaRPr lang="en-US" sz="1000" kern="1200" dirty="0">
                <a:solidFill>
                  <a:srgbClr val="7030A0"/>
                </a:solidFill>
                <a:latin typeface="Twinkl" pitchFamily="2" charset="0"/>
              </a:endParaRPr>
            </a:p>
            <a:p>
              <a:pPr marL="57150" lvl="1" indent="-57150" algn="l" defTabSz="444500">
                <a:lnSpc>
                  <a:spcPct val="125000"/>
                </a:lnSpc>
                <a:spcBef>
                  <a:spcPct val="0"/>
                </a:spcBef>
                <a:spcAft>
                  <a:spcPts val="600"/>
                </a:spcAft>
                <a:buChar char="••"/>
              </a:pPr>
              <a:r>
                <a:rPr lang="en-GB" altLang="en-US" sz="1000" kern="1200" dirty="0">
                  <a:solidFill>
                    <a:srgbClr val="7030A0"/>
                  </a:solidFill>
                  <a:latin typeface="Twinkl" pitchFamily="2" charset="0"/>
                </a:rPr>
                <a:t>Physiotherapy provide support and guidance if a child is having difficulty with fine or gross motor skills.</a:t>
              </a:r>
              <a:endParaRPr lang="en-US" sz="1000" kern="1200" dirty="0">
                <a:solidFill>
                  <a:srgbClr val="7030A0"/>
                </a:solidFill>
                <a:latin typeface="Twinkl" pitchFamily="2" charset="0"/>
              </a:endParaRPr>
            </a:p>
          </p:txBody>
        </p:sp>
        <p:sp>
          <p:nvSpPr>
            <p:cNvPr id="13" name="Freeform 12"/>
            <p:cNvSpPr/>
            <p:nvPr/>
          </p:nvSpPr>
          <p:spPr>
            <a:xfrm>
              <a:off x="6216521"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rPr>
                <a:t>CAMHS</a:t>
              </a:r>
            </a:p>
          </p:txBody>
        </p:sp>
        <p:sp>
          <p:nvSpPr>
            <p:cNvPr id="15" name="Freeform 14"/>
            <p:cNvSpPr/>
            <p:nvPr/>
          </p:nvSpPr>
          <p:spPr>
            <a:xfrm>
              <a:off x="6216521"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Twinkl" pitchFamily="2" charset="0"/>
                </a:rPr>
                <a:t>Children and Adolescent Mental Health Service</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Twinkl" pitchFamily="2" charset="0"/>
                </a:rPr>
                <a:t>Children and Adolescent Mental Health Service to support children who have difficulties emotionally or socially</a:t>
              </a:r>
              <a:r>
                <a:rPr lang="en-GB" sz="1000" kern="1200" dirty="0">
                  <a:solidFill>
                    <a:srgbClr val="7030A0"/>
                  </a:solidFill>
                  <a:latin typeface="Twinkl" pitchFamily="2" charset="0"/>
                </a:rPr>
                <a:t> </a:t>
              </a:r>
            </a:p>
          </p:txBody>
        </p:sp>
        <p:sp>
          <p:nvSpPr>
            <p:cNvPr id="16" name="Freeform 15"/>
            <p:cNvSpPr/>
            <p:nvPr/>
          </p:nvSpPr>
          <p:spPr>
            <a:xfrm>
              <a:off x="7607955"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rPr>
                <a:t>ISS</a:t>
              </a:r>
            </a:p>
          </p:txBody>
        </p:sp>
        <p:sp>
          <p:nvSpPr>
            <p:cNvPr id="17" name="Freeform 16"/>
            <p:cNvSpPr/>
            <p:nvPr/>
          </p:nvSpPr>
          <p:spPr>
            <a:xfrm>
              <a:off x="7607955"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Twinkl" pitchFamily="2" charset="0"/>
                </a:rPr>
                <a:t>Inclusion Support Services</a:t>
              </a:r>
            </a:p>
            <a:p>
              <a:pPr marL="57150" lvl="1" indent="-57150" algn="l" defTabSz="444500">
                <a:lnSpc>
                  <a:spcPct val="125000"/>
                </a:lnSpc>
                <a:spcBef>
                  <a:spcPct val="0"/>
                </a:spcBef>
                <a:spcAft>
                  <a:spcPts val="600"/>
                </a:spcAft>
                <a:buChar char="••"/>
              </a:pPr>
              <a:r>
                <a:rPr lang="en-GB" sz="1000" kern="1200" dirty="0">
                  <a:solidFill>
                    <a:srgbClr val="7030A0"/>
                  </a:solidFill>
                  <a:latin typeface="Twinkl" pitchFamily="2" charset="0"/>
                </a:rPr>
                <a:t>Inclusion Support Services deliver specialist teaching programmes personalised to children’s needs along with professional development and nurture support.</a:t>
              </a:r>
            </a:p>
          </p:txBody>
        </p:sp>
        <p:sp>
          <p:nvSpPr>
            <p:cNvPr id="18" name="Freeform 17"/>
            <p:cNvSpPr/>
            <p:nvPr/>
          </p:nvSpPr>
          <p:spPr>
            <a:xfrm>
              <a:off x="8999389"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rgbClr val="6600FF"/>
            </a:solidFill>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rPr>
                <a:t>School Nurse</a:t>
              </a:r>
            </a:p>
          </p:txBody>
        </p:sp>
        <p:sp>
          <p:nvSpPr>
            <p:cNvPr id="19" name="Freeform 18"/>
            <p:cNvSpPr/>
            <p:nvPr/>
          </p:nvSpPr>
          <p:spPr>
            <a:xfrm>
              <a:off x="8999389"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3">
                <a:lumMod val="40000"/>
                <a:lumOff val="6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Twinkl" pitchFamily="2" charset="0"/>
                </a:rPr>
                <a:t>School Nurse</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Twinkl" pitchFamily="2" charset="0"/>
                </a:rPr>
                <a:t>The school nurse supports families with a range of issues including dietary advice and bedtime routines</a:t>
              </a:r>
              <a:endParaRPr lang="en-GB" sz="1000" kern="1200" dirty="0">
                <a:solidFill>
                  <a:srgbClr val="7030A0"/>
                </a:solidFill>
                <a:latin typeface="Twinkl" pitchFamily="2" charset="0"/>
              </a:endParaRPr>
            </a:p>
          </p:txBody>
        </p:sp>
      </p:grpSp>
      <p:pic>
        <p:nvPicPr>
          <p:cNvPr id="43013" name="Picture 15">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6152606" y="4427538"/>
            <a:ext cx="3488282" cy="2119312"/>
          </a:xfrm>
          <a:prstGeom prst="wedgeEllipseCallout">
            <a:avLst>
              <a:gd name="adj1" fmla="val 60682"/>
              <a:gd name="adj2" fmla="val -42225"/>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How do I know how well my child is doing?</a:t>
            </a:r>
          </a:p>
        </p:txBody>
      </p:sp>
      <p:pic>
        <p:nvPicPr>
          <p:cNvPr id="44035"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28288" y="4025900"/>
            <a:ext cx="15843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hlinkClick r:id="rId3" action="ppaction://hlinksldjump"/>
          </p:cNvPr>
          <p:cNvSpPr/>
          <p:nvPr/>
        </p:nvSpPr>
        <p:spPr>
          <a:xfrm>
            <a:off x="790575" y="922338"/>
            <a:ext cx="2971800" cy="2957512"/>
          </a:xfrm>
          <a:prstGeom prst="roundRect">
            <a:avLst/>
          </a:prstGeom>
          <a:solidFill>
            <a:schemeClr val="accent3">
              <a:lumMod val="40000"/>
              <a:lumOff val="60000"/>
            </a:schemeClr>
          </a:solidFill>
          <a:ln>
            <a:solidFill>
              <a:srgbClr val="6600FF"/>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mj-lt"/>
              </a:rPr>
              <a:t>How do you make sure that the SEN support is helping my child make progress?</a:t>
            </a:r>
          </a:p>
        </p:txBody>
      </p:sp>
      <p:sp>
        <p:nvSpPr>
          <p:cNvPr id="16" name="Rounded Rectangle 15">
            <a:hlinkClick r:id="rId4" action="ppaction://hlinksldjump"/>
          </p:cNvPr>
          <p:cNvSpPr/>
          <p:nvPr/>
        </p:nvSpPr>
        <p:spPr>
          <a:xfrm>
            <a:off x="8542338" y="922338"/>
            <a:ext cx="2971800" cy="2957512"/>
          </a:xfrm>
          <a:prstGeom prst="roundRect">
            <a:avLst/>
          </a:prstGeom>
          <a:solidFill>
            <a:schemeClr val="accent3">
              <a:lumMod val="40000"/>
              <a:lumOff val="60000"/>
            </a:schemeClr>
          </a:solidFill>
          <a:ln>
            <a:solidFill>
              <a:srgbClr val="6600FF"/>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mj-lt"/>
              </a:rPr>
              <a:t>How will you support my child when they start at your school or move to a new class or school?</a:t>
            </a:r>
          </a:p>
        </p:txBody>
      </p:sp>
      <p:sp>
        <p:nvSpPr>
          <p:cNvPr id="17" name="Rounded Rectangle 16">
            <a:hlinkClick r:id="rId5" action="ppaction://hlinksldjump"/>
          </p:cNvPr>
          <p:cNvSpPr/>
          <p:nvPr/>
        </p:nvSpPr>
        <p:spPr>
          <a:xfrm>
            <a:off x="4665663" y="922338"/>
            <a:ext cx="2971800" cy="2957512"/>
          </a:xfrm>
          <a:prstGeom prst="roundRect">
            <a:avLst/>
          </a:prstGeom>
          <a:solidFill>
            <a:schemeClr val="accent3">
              <a:lumMod val="40000"/>
              <a:lumOff val="60000"/>
            </a:schemeClr>
          </a:solidFill>
          <a:ln>
            <a:solidFill>
              <a:srgbClr val="6600FF"/>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mj-lt"/>
              </a:rPr>
              <a:t>Who should I contact if I am concerned about my child’s progress?</a:t>
            </a:r>
          </a:p>
        </p:txBody>
      </p:sp>
      <p:pic>
        <p:nvPicPr>
          <p:cNvPr id="44040" name="Picture 8">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693" y="357052"/>
            <a:ext cx="10058400" cy="87085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sz="2400" b="1" dirty="0">
                <a:solidFill>
                  <a:srgbClr val="000000"/>
                </a:solidFill>
                <a:latin typeface="Twinkl" pitchFamily="2" charset="0"/>
              </a:rPr>
              <a:t>How will you support my child when they start at your school or move to a new class or school?</a:t>
            </a:r>
          </a:p>
        </p:txBody>
      </p:sp>
      <p:sp>
        <p:nvSpPr>
          <p:cNvPr id="3" name="Content Placeholder 2"/>
          <p:cNvSpPr>
            <a:spLocks noGrp="1"/>
          </p:cNvSpPr>
          <p:nvPr>
            <p:ph idx="1"/>
          </p:nvPr>
        </p:nvSpPr>
        <p:spPr>
          <a:xfrm>
            <a:off x="451258" y="1500982"/>
            <a:ext cx="10547668" cy="2039051"/>
          </a:xfrm>
        </p:spPr>
        <p:txBody>
          <a:bodyPr rtlCol="0">
            <a:noAutofit/>
          </a:bodyPr>
          <a:lstStyle/>
          <a:p>
            <a:pPr marL="0" indent="0" fontAlgn="auto">
              <a:lnSpc>
                <a:spcPct val="145000"/>
              </a:lnSpc>
              <a:spcAft>
                <a:spcPts val="0"/>
              </a:spcAft>
              <a:buFont typeface="Arial" panose="020B0604020202020204" pitchFamily="34" charset="0"/>
              <a:buNone/>
              <a:defRPr/>
            </a:pPr>
            <a:r>
              <a:rPr lang="en-GB" sz="1800" dirty="0">
                <a:solidFill>
                  <a:srgbClr val="9900FF"/>
                </a:solidFill>
                <a:latin typeface="Twinkl" pitchFamily="2" charset="0"/>
              </a:rPr>
              <a:t>We are very aware that moving to a new class or school can be a time of worry and anxiety for children and their families.  We believe the key ingredient to a successful transition is communication. All staff at Sawley Junior School are committed to making any move smooth and successful.</a:t>
            </a:r>
          </a:p>
          <a:p>
            <a:pPr marL="0" indent="0" fontAlgn="auto">
              <a:lnSpc>
                <a:spcPct val="145000"/>
              </a:lnSpc>
              <a:spcAft>
                <a:spcPts val="0"/>
              </a:spcAft>
              <a:buFont typeface="Arial" panose="020B0604020202020204" pitchFamily="34" charset="0"/>
              <a:buNone/>
              <a:defRPr/>
            </a:pPr>
            <a:r>
              <a:rPr lang="en-GB" sz="1800" dirty="0">
                <a:solidFill>
                  <a:srgbClr val="9900FF"/>
                </a:solidFill>
                <a:latin typeface="Twinkl" pitchFamily="2" charset="0"/>
              </a:rPr>
              <a:t>At any transition point, we will liaise with external agencies who work closely with children or their families to plan successful transitions.</a:t>
            </a:r>
          </a:p>
        </p:txBody>
      </p:sp>
      <p:pic>
        <p:nvPicPr>
          <p:cNvPr id="45060"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hlinkClick r:id="rId4" action="ppaction://hlinksldjump"/>
          </p:cNvPr>
          <p:cNvSpPr/>
          <p:nvPr/>
        </p:nvSpPr>
        <p:spPr>
          <a:xfrm>
            <a:off x="4829742" y="4405179"/>
            <a:ext cx="1790700" cy="1573348"/>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6600FF"/>
                </a:solidFill>
                <a:latin typeface="Twinkl" pitchFamily="2" charset="0"/>
              </a:rPr>
              <a:t>Moving class</a:t>
            </a:r>
          </a:p>
        </p:txBody>
      </p:sp>
      <p:sp>
        <p:nvSpPr>
          <p:cNvPr id="8" name="Oval 7">
            <a:hlinkClick r:id="rId5" action="ppaction://hlinksldjump"/>
          </p:cNvPr>
          <p:cNvSpPr/>
          <p:nvPr/>
        </p:nvSpPr>
        <p:spPr>
          <a:xfrm>
            <a:off x="1297475" y="4389440"/>
            <a:ext cx="1790700" cy="1589087"/>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6600FF"/>
                </a:solidFill>
                <a:latin typeface="Twinkl" pitchFamily="2" charset="0"/>
              </a:rPr>
              <a:t>Moving from Sawley Infants</a:t>
            </a:r>
          </a:p>
        </p:txBody>
      </p:sp>
      <p:sp>
        <p:nvSpPr>
          <p:cNvPr id="9" name="Oval 8">
            <a:hlinkClick r:id="rId6" action="ppaction://hlinksldjump"/>
          </p:cNvPr>
          <p:cNvSpPr/>
          <p:nvPr/>
        </p:nvSpPr>
        <p:spPr>
          <a:xfrm>
            <a:off x="8362009" y="4389439"/>
            <a:ext cx="1790700" cy="1589087"/>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6600FF"/>
                </a:solidFill>
                <a:latin typeface="Twinkl" pitchFamily="2" charset="0"/>
              </a:rPr>
              <a:t>Moving to another setting</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521472" y="378822"/>
            <a:ext cx="10058400" cy="64425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a:solidFill>
                  <a:srgbClr val="000000"/>
                </a:solidFill>
                <a:latin typeface="Twinkl" pitchFamily="2" charset="0"/>
              </a:rPr>
              <a:t>Moving Class</a:t>
            </a:r>
          </a:p>
        </p:txBody>
      </p:sp>
      <p:sp>
        <p:nvSpPr>
          <p:cNvPr id="3" name="Content Placeholder 2"/>
          <p:cNvSpPr>
            <a:spLocks noGrp="1"/>
          </p:cNvSpPr>
          <p:nvPr>
            <p:ph idx="1"/>
          </p:nvPr>
        </p:nvSpPr>
        <p:spPr>
          <a:xfrm>
            <a:off x="1193800" y="1096962"/>
            <a:ext cx="9201150"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sz="1800" dirty="0">
                <a:solidFill>
                  <a:srgbClr val="9900FF"/>
                </a:solidFill>
                <a:latin typeface="Twinkl" pitchFamily="2" charset="0"/>
              </a:rPr>
              <a:t>When a child is moving within Sawley Junior School, staff meet to ensure appropriate information is shared about each individual child and more detailed information about children with SEND.  Any targets, assessments and other relevant information is passed on to the next teacher.  This can also be done in partnership with parents/ carers and external agencies if required.   </a:t>
            </a:r>
          </a:p>
          <a:p>
            <a:pPr marL="0" indent="0" fontAlgn="auto">
              <a:lnSpc>
                <a:spcPct val="145000"/>
              </a:lnSpc>
              <a:spcAft>
                <a:spcPts val="0"/>
              </a:spcAft>
              <a:buNone/>
            </a:pPr>
            <a:r>
              <a:rPr lang="en-GB" sz="1800" dirty="0">
                <a:solidFill>
                  <a:srgbClr val="9900FF"/>
                </a:solidFill>
                <a:latin typeface="Twinkl" pitchFamily="2" charset="0"/>
              </a:rPr>
              <a:t>One page profiles are completed, which identify strengths, difficulties and support to be shared with new staff.  </a:t>
            </a:r>
          </a:p>
          <a:p>
            <a:pPr marL="0" indent="0" fontAlgn="auto">
              <a:lnSpc>
                <a:spcPct val="145000"/>
              </a:lnSpc>
              <a:spcAft>
                <a:spcPts val="0"/>
              </a:spcAft>
              <a:buNone/>
            </a:pPr>
            <a:r>
              <a:rPr lang="en-GB" sz="1800" dirty="0">
                <a:solidFill>
                  <a:srgbClr val="9900FF"/>
                </a:solidFill>
                <a:latin typeface="Twinkl" pitchFamily="2" charset="0"/>
              </a:rPr>
              <a:t>All children have a visits to their new class on All Change Day. Some children may benefit from extra transition support and this will be based on individual needs. </a:t>
            </a:r>
          </a:p>
        </p:txBody>
      </p:sp>
      <p:pic>
        <p:nvPicPr>
          <p:cNvPr id="48132"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75850" y="4178300"/>
            <a:ext cx="2160588"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399008" y="28575"/>
            <a:ext cx="10058400" cy="12192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Moving from Sawley Infants</a:t>
            </a:r>
          </a:p>
        </p:txBody>
      </p:sp>
      <p:sp>
        <p:nvSpPr>
          <p:cNvPr id="49155" name="Content Placeholder 2"/>
          <p:cNvSpPr>
            <a:spLocks noGrp="1"/>
          </p:cNvSpPr>
          <p:nvPr>
            <p:ph idx="1"/>
          </p:nvPr>
        </p:nvSpPr>
        <p:spPr>
          <a:xfrm>
            <a:off x="1000125" y="1523546"/>
            <a:ext cx="9201150" cy="350565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sz="1800" dirty="0">
                <a:solidFill>
                  <a:srgbClr val="9900FF"/>
                </a:solidFill>
                <a:latin typeface="Twinkl" pitchFamily="2" charset="0"/>
              </a:rPr>
              <a:t>The SENDCos at both schools meet regularly throughout the year to discuss children’s needs and share good practice.  </a:t>
            </a:r>
          </a:p>
          <a:p>
            <a:pPr marL="0" indent="0" fontAlgn="auto">
              <a:lnSpc>
                <a:spcPct val="145000"/>
              </a:lnSpc>
              <a:spcAft>
                <a:spcPts val="0"/>
              </a:spcAft>
              <a:buNone/>
            </a:pPr>
            <a:r>
              <a:rPr lang="en-GB" altLang="en-US" sz="1800" dirty="0">
                <a:solidFill>
                  <a:srgbClr val="9900FF"/>
                </a:solidFill>
                <a:latin typeface="Twinkl" pitchFamily="2" charset="0"/>
              </a:rPr>
              <a:t>Key staff in Year 2 and 3 meet to ensure appropriate information is shared about each individual child and more detailed information about children with SEND.  Any targets, assessments and other relevant information is passed on to the next teacher. </a:t>
            </a:r>
          </a:p>
          <a:p>
            <a:pPr marL="0" indent="0" fontAlgn="auto">
              <a:lnSpc>
                <a:spcPct val="145000"/>
              </a:lnSpc>
              <a:spcAft>
                <a:spcPts val="0"/>
              </a:spcAft>
              <a:buNone/>
            </a:pPr>
            <a:r>
              <a:rPr lang="en-GB" altLang="en-US" sz="1800" dirty="0">
                <a:solidFill>
                  <a:srgbClr val="9900FF"/>
                </a:solidFill>
                <a:latin typeface="Twinkl" pitchFamily="2" charset="0"/>
              </a:rPr>
              <a:t>Both SENDCos will have a joint meeting with parents, if they parents or school feel this would be beneficial.</a:t>
            </a:r>
          </a:p>
        </p:txBody>
      </p:sp>
      <p:pic>
        <p:nvPicPr>
          <p:cNvPr id="49156"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07600" y="3768725"/>
            <a:ext cx="194786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90447" y="653141"/>
            <a:ext cx="10058400" cy="55734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Moving to another setting</a:t>
            </a:r>
          </a:p>
        </p:txBody>
      </p:sp>
      <p:sp>
        <p:nvSpPr>
          <p:cNvPr id="50179" name="Content Placeholder 2"/>
          <p:cNvSpPr>
            <a:spLocks noGrp="1"/>
          </p:cNvSpPr>
          <p:nvPr>
            <p:ph idx="1"/>
          </p:nvPr>
        </p:nvSpPr>
        <p:spPr>
          <a:xfrm>
            <a:off x="1065213" y="1752600"/>
            <a:ext cx="9201150" cy="274102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sz="1800" dirty="0">
                <a:solidFill>
                  <a:srgbClr val="9900FF"/>
                </a:solidFill>
                <a:latin typeface="Twinkl" pitchFamily="2" charset="0"/>
              </a:rPr>
              <a:t>The SENDCO/ Headteacher will speak to the new school to ensure they are aware of the support needed. </a:t>
            </a:r>
          </a:p>
          <a:p>
            <a:pPr marL="0" indent="0" fontAlgn="auto">
              <a:lnSpc>
                <a:spcPct val="145000"/>
              </a:lnSpc>
              <a:spcAft>
                <a:spcPts val="0"/>
              </a:spcAft>
              <a:buNone/>
            </a:pPr>
            <a:r>
              <a:rPr lang="en-GB" altLang="en-US" sz="1800" dirty="0">
                <a:solidFill>
                  <a:srgbClr val="9900FF"/>
                </a:solidFill>
                <a:latin typeface="Twinkl" pitchFamily="2" charset="0"/>
              </a:rPr>
              <a:t>We will aim to ensure transition meetings are put in place, where appropriate.</a:t>
            </a:r>
          </a:p>
          <a:p>
            <a:pPr marL="0" indent="0" fontAlgn="auto">
              <a:lnSpc>
                <a:spcPct val="145000"/>
              </a:lnSpc>
              <a:spcAft>
                <a:spcPts val="0"/>
              </a:spcAft>
              <a:buNone/>
            </a:pPr>
            <a:r>
              <a:rPr lang="en-GB" altLang="en-US" sz="1800" dirty="0">
                <a:solidFill>
                  <a:srgbClr val="9900FF"/>
                </a:solidFill>
                <a:latin typeface="Twinkl" pitchFamily="2" charset="0"/>
              </a:rPr>
              <a:t>Staff in the new school may visit the school to see your child in a familiar setting. </a:t>
            </a:r>
          </a:p>
        </p:txBody>
      </p:sp>
      <p:pic>
        <p:nvPicPr>
          <p:cNvPr id="50180"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48913" y="3983038"/>
            <a:ext cx="1549400"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66124" y="378372"/>
            <a:ext cx="10058400" cy="53602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a:solidFill>
                  <a:srgbClr val="000000"/>
                </a:solidFill>
                <a:latin typeface="Twinkl" pitchFamily="2" charset="0"/>
              </a:rPr>
              <a:t>Who should I contact to find out about other support and services?</a:t>
            </a:r>
          </a:p>
        </p:txBody>
      </p:sp>
      <p:sp>
        <p:nvSpPr>
          <p:cNvPr id="51203" name="Content Placeholder 2"/>
          <p:cNvSpPr>
            <a:spLocks noGrp="1"/>
          </p:cNvSpPr>
          <p:nvPr>
            <p:ph idx="1"/>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sz="1800" dirty="0">
                <a:solidFill>
                  <a:srgbClr val="9900FF"/>
                </a:solidFill>
                <a:latin typeface="Twinkl" pitchFamily="2" charset="0"/>
              </a:rPr>
              <a:t>There are a number of other support services available to families of children with SEND.  Please contact our SENDCo for further information.</a:t>
            </a:r>
          </a:p>
          <a:p>
            <a:pPr marL="0" indent="0" fontAlgn="auto">
              <a:lnSpc>
                <a:spcPct val="145000"/>
              </a:lnSpc>
              <a:spcAft>
                <a:spcPts val="0"/>
              </a:spcAft>
              <a:buNone/>
            </a:pPr>
            <a:r>
              <a:rPr lang="en-GB" altLang="en-US" sz="1800" dirty="0">
                <a:solidFill>
                  <a:srgbClr val="9900FF"/>
                </a:solidFill>
                <a:latin typeface="Twinkl" pitchFamily="2" charset="0"/>
              </a:rPr>
              <a:t>The Local Authority also has a </a:t>
            </a:r>
            <a:r>
              <a:rPr lang="en-GB" altLang="en-US" sz="1800" dirty="0">
                <a:solidFill>
                  <a:srgbClr val="9900FF"/>
                </a:solidFill>
                <a:latin typeface="Twinkl" pitchFamily="2" charset="0"/>
                <a:hlinkClick r:id="rId2"/>
              </a:rPr>
              <a:t>Local Offer website </a:t>
            </a:r>
            <a:r>
              <a:rPr lang="en-GB" altLang="en-US" sz="1800" dirty="0">
                <a:solidFill>
                  <a:srgbClr val="9900FF"/>
                </a:solidFill>
                <a:latin typeface="Twinkl" pitchFamily="2" charset="0"/>
              </a:rPr>
              <a:t>and information about services that may be available to you and is published here </a:t>
            </a:r>
            <a:r>
              <a:rPr lang="en-GB" altLang="en-US" sz="1800" dirty="0">
                <a:solidFill>
                  <a:srgbClr val="9900FF"/>
                </a:solidFill>
                <a:latin typeface="Twinkl" pitchFamily="2" charset="0"/>
                <a:hlinkClick r:id="rId3"/>
              </a:rPr>
              <a:t>https://localoffer.derbyshire.gov.uk/#!/directory</a:t>
            </a:r>
            <a:r>
              <a:rPr lang="en-GB" altLang="en-US" sz="1800" dirty="0">
                <a:solidFill>
                  <a:srgbClr val="9900FF"/>
                </a:solidFill>
                <a:latin typeface="Twinkl" pitchFamily="2" charset="0"/>
              </a:rPr>
              <a:t> </a:t>
            </a:r>
          </a:p>
          <a:p>
            <a:pPr marL="0" indent="0" fontAlgn="auto">
              <a:lnSpc>
                <a:spcPct val="145000"/>
              </a:lnSpc>
              <a:spcAft>
                <a:spcPts val="0"/>
              </a:spcAft>
              <a:buNone/>
            </a:pPr>
            <a:r>
              <a:rPr lang="en-GB" altLang="en-US" sz="1800" dirty="0">
                <a:solidFill>
                  <a:srgbClr val="9900FF"/>
                </a:solidFill>
                <a:latin typeface="Twinkl" pitchFamily="2" charset="0"/>
              </a:rPr>
              <a:t>Our contribution to the local offer is: </a:t>
            </a:r>
            <a:r>
              <a:rPr lang="en-GB" altLang="en-US" sz="1800" dirty="0">
                <a:solidFill>
                  <a:srgbClr val="9900FF"/>
                </a:solidFill>
                <a:latin typeface="Twinkl" pitchFamily="2" charset="0"/>
                <a:hlinkClick r:id="rId4"/>
              </a:rPr>
              <a:t>https://www.sawleyjunior.co.uk/special-educational-needs-and-disabilities/</a:t>
            </a:r>
            <a:endParaRPr lang="en-GB" altLang="en-US" sz="1800" dirty="0">
              <a:solidFill>
                <a:srgbClr val="9900FF"/>
              </a:solidFill>
              <a:latin typeface="Twinkl" pitchFamily="2" charset="0"/>
            </a:endParaRPr>
          </a:p>
        </p:txBody>
      </p:sp>
      <p:pic>
        <p:nvPicPr>
          <p:cNvPr id="51204" name="Picture 3">
            <a:hlinkClick r:id="rId5" action="ppaction://hlinksldjump"/>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392551" y="350672"/>
            <a:ext cx="10058400" cy="5111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a:solidFill>
                  <a:srgbClr val="000000"/>
                </a:solidFill>
                <a:latin typeface="Twinkl" pitchFamily="2" charset="0"/>
              </a:rPr>
              <a:t>Who should I contact if I am concerned about my child’s progress?</a:t>
            </a:r>
          </a:p>
        </p:txBody>
      </p:sp>
      <p:sp>
        <p:nvSpPr>
          <p:cNvPr id="52227" name="Content Placeholder 2"/>
          <p:cNvSpPr>
            <a:spLocks noGrp="1"/>
          </p:cNvSpPr>
          <p:nvPr>
            <p:ph type="body" idx="1"/>
          </p:nvPr>
        </p:nvSpPr>
        <p:spPr>
          <a:xfrm>
            <a:off x="2599722" y="3390654"/>
            <a:ext cx="3559339" cy="708380"/>
          </a:xfrm>
        </p:spPr>
        <p:txBody>
          <a:bodyPr anchor="ctr"/>
          <a:lstStyle/>
          <a:p>
            <a:pPr>
              <a:spcBef>
                <a:spcPct val="0"/>
              </a:spcBef>
            </a:pPr>
            <a:r>
              <a:rPr lang="en-GB" altLang="en-US" b="0" dirty="0">
                <a:latin typeface="Twinkl" pitchFamily="2" charset="0"/>
                <a:hlinkClick r:id="rId2"/>
              </a:rPr>
              <a:t>info@sawley-jun.derbyshire.sch.uk</a:t>
            </a:r>
            <a:r>
              <a:rPr lang="en-GB" altLang="en-US" b="0" dirty="0">
                <a:latin typeface="Twinkl" pitchFamily="2" charset="0"/>
              </a:rPr>
              <a:t>  </a:t>
            </a:r>
          </a:p>
        </p:txBody>
      </p:sp>
      <p:pic>
        <p:nvPicPr>
          <p:cNvPr id="52228" name="Content Placeholder 14"/>
          <p:cNvPicPr>
            <a:picLocks noGrp="1" noChangeAspect="1"/>
          </p:cNvPicPr>
          <p:nvPr>
            <p:ph sz="half" idx="2"/>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67626" y="2958169"/>
            <a:ext cx="1692275" cy="1692275"/>
          </a:xfrm>
        </p:spPr>
      </p:pic>
      <p:sp>
        <p:nvSpPr>
          <p:cNvPr id="52229" name="Text Placeholder 10"/>
          <p:cNvSpPr>
            <a:spLocks noGrp="1"/>
          </p:cNvSpPr>
          <p:nvPr>
            <p:ph type="body" sz="quarter" idx="3"/>
          </p:nvPr>
        </p:nvSpPr>
        <p:spPr>
          <a:xfrm>
            <a:off x="8296495" y="3390654"/>
            <a:ext cx="2827118" cy="623395"/>
          </a:xfrm>
        </p:spPr>
        <p:txBody>
          <a:bodyPr anchor="ctr"/>
          <a:lstStyle/>
          <a:p>
            <a:pPr>
              <a:spcBef>
                <a:spcPct val="0"/>
              </a:spcBef>
            </a:pPr>
            <a:r>
              <a:rPr lang="en-GB" altLang="en-US" b="0" dirty="0">
                <a:latin typeface="Twinkl" pitchFamily="2" charset="0"/>
              </a:rPr>
              <a:t>0115 973 3626</a:t>
            </a:r>
          </a:p>
        </p:txBody>
      </p:sp>
      <p:pic>
        <p:nvPicPr>
          <p:cNvPr id="52230" name="Content Placeholder 12"/>
          <p:cNvPicPr>
            <a:picLocks noGrp="1" noChangeAspect="1"/>
          </p:cNvPicPr>
          <p:nvPr>
            <p:ph sz="quarter" idx="4"/>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21" t="5106" r="7370" b="5280"/>
          <a:stretch>
            <a:fillRect/>
          </a:stretch>
        </p:blipFill>
        <p:spPr>
          <a:xfrm>
            <a:off x="6515375" y="2945551"/>
            <a:ext cx="1701800" cy="1692275"/>
          </a:xfrm>
        </p:spPr>
      </p:pic>
      <p:sp>
        <p:nvSpPr>
          <p:cNvPr id="52231" name="Rectangle 13"/>
          <p:cNvSpPr>
            <a:spLocks noChangeArrowheads="1"/>
          </p:cNvSpPr>
          <p:nvPr/>
        </p:nvSpPr>
        <p:spPr bwMode="auto">
          <a:xfrm>
            <a:off x="466123" y="883113"/>
            <a:ext cx="10058400" cy="197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fontAlgn="auto">
              <a:lnSpc>
                <a:spcPct val="145000"/>
              </a:lnSpc>
              <a:spcBef>
                <a:spcPts val="1800"/>
              </a:spcBef>
              <a:spcAft>
                <a:spcPts val="0"/>
              </a:spcAft>
              <a:buFont typeface="Arial" panose="020B0604020202020204" pitchFamily="34" charset="0"/>
              <a:buNone/>
            </a:pPr>
            <a:r>
              <a:rPr lang="en-GB" altLang="en-US" dirty="0">
                <a:solidFill>
                  <a:srgbClr val="9900FF"/>
                </a:solidFill>
                <a:latin typeface="Twinkl" pitchFamily="2" charset="0"/>
              </a:rPr>
              <a:t>If you are concerned about your child, your first point of contact should always be your child’s class teacher as they know your child the best.  The class teacher will then liaise with the SENDCo if they feel that additional support would be of benefit.</a:t>
            </a:r>
          </a:p>
          <a:p>
            <a:pPr fontAlgn="auto">
              <a:lnSpc>
                <a:spcPct val="145000"/>
              </a:lnSpc>
              <a:spcBef>
                <a:spcPts val="1800"/>
              </a:spcBef>
              <a:spcAft>
                <a:spcPts val="0"/>
              </a:spcAft>
              <a:buFont typeface="Arial" panose="020B0604020202020204" pitchFamily="34" charset="0"/>
              <a:buNone/>
            </a:pPr>
            <a:r>
              <a:rPr lang="en-GB" altLang="en-US" dirty="0">
                <a:solidFill>
                  <a:srgbClr val="9900FF"/>
                </a:solidFill>
                <a:latin typeface="Twinkl" pitchFamily="2" charset="0"/>
              </a:rPr>
              <a:t>If you need further support, please contact the SENDCO via the options below</a:t>
            </a:r>
          </a:p>
        </p:txBody>
      </p:sp>
      <p:pic>
        <p:nvPicPr>
          <p:cNvPr id="52232" name="Picture 7">
            <a:hlinkClick r:id="rId5" action="ppaction://hlinksldjump"/>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3" name="Rectangle 15"/>
          <p:cNvSpPr>
            <a:spLocks noChangeArrowheads="1"/>
          </p:cNvSpPr>
          <p:nvPr/>
        </p:nvSpPr>
        <p:spPr bwMode="auto">
          <a:xfrm>
            <a:off x="802454" y="4725877"/>
            <a:ext cx="100584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Print" panose="02000600000000000000" pitchFamily="2" charset="0"/>
              </a:defRPr>
            </a:lvl1pPr>
            <a:lvl2pPr marL="742950" indent="-285750">
              <a:defRPr>
                <a:solidFill>
                  <a:schemeClr val="tx1"/>
                </a:solidFill>
                <a:latin typeface="Segoe Print" panose="02000600000000000000" pitchFamily="2" charset="0"/>
              </a:defRPr>
            </a:lvl2pPr>
            <a:lvl3pPr marL="1143000" indent="-228600">
              <a:defRPr>
                <a:solidFill>
                  <a:schemeClr val="tx1"/>
                </a:solidFill>
                <a:latin typeface="Segoe Print" panose="02000600000000000000" pitchFamily="2" charset="0"/>
              </a:defRPr>
            </a:lvl3pPr>
            <a:lvl4pPr marL="1600200" indent="-228600">
              <a:defRPr>
                <a:solidFill>
                  <a:schemeClr val="tx1"/>
                </a:solidFill>
                <a:latin typeface="Segoe Print" panose="02000600000000000000" pitchFamily="2" charset="0"/>
              </a:defRPr>
            </a:lvl4pPr>
            <a:lvl5pPr marL="2057400" indent="-228600">
              <a:defRPr>
                <a:solidFill>
                  <a:schemeClr val="tx1"/>
                </a:solidFill>
                <a:latin typeface="Segoe Print" panose="02000600000000000000" pitchFamily="2" charset="0"/>
              </a:defRPr>
            </a:lvl5pPr>
            <a:lvl6pPr marL="2514600" indent="-228600" fontAlgn="base">
              <a:spcBef>
                <a:spcPct val="0"/>
              </a:spcBef>
              <a:spcAft>
                <a:spcPct val="0"/>
              </a:spcAft>
              <a:defRPr>
                <a:solidFill>
                  <a:schemeClr val="tx1"/>
                </a:solidFill>
                <a:latin typeface="Segoe Print" panose="02000600000000000000" pitchFamily="2" charset="0"/>
              </a:defRPr>
            </a:lvl6pPr>
            <a:lvl7pPr marL="2971800" indent="-228600" fontAlgn="base">
              <a:spcBef>
                <a:spcPct val="0"/>
              </a:spcBef>
              <a:spcAft>
                <a:spcPct val="0"/>
              </a:spcAft>
              <a:defRPr>
                <a:solidFill>
                  <a:schemeClr val="tx1"/>
                </a:solidFill>
                <a:latin typeface="Segoe Print" panose="02000600000000000000" pitchFamily="2" charset="0"/>
              </a:defRPr>
            </a:lvl7pPr>
            <a:lvl8pPr marL="3429000" indent="-228600" fontAlgn="base">
              <a:spcBef>
                <a:spcPct val="0"/>
              </a:spcBef>
              <a:spcAft>
                <a:spcPct val="0"/>
              </a:spcAft>
              <a:defRPr>
                <a:solidFill>
                  <a:schemeClr val="tx1"/>
                </a:solidFill>
                <a:latin typeface="Segoe Print" panose="02000600000000000000" pitchFamily="2" charset="0"/>
              </a:defRPr>
            </a:lvl8pPr>
            <a:lvl9pPr marL="3886200" indent="-228600" fontAlgn="base">
              <a:spcBef>
                <a:spcPct val="0"/>
              </a:spcBef>
              <a:spcAft>
                <a:spcPct val="0"/>
              </a:spcAft>
              <a:defRPr>
                <a:solidFill>
                  <a:schemeClr val="tx1"/>
                </a:solidFill>
                <a:latin typeface="Segoe Print" panose="02000600000000000000" pitchFamily="2" charset="0"/>
              </a:defRPr>
            </a:lvl9pPr>
          </a:lstStyle>
          <a:p>
            <a:pPr eaLnBrk="1" hangingPunct="1"/>
            <a:r>
              <a:rPr lang="en-GB" altLang="en-US" sz="2000" dirty="0">
                <a:solidFill>
                  <a:srgbClr val="9900FF"/>
                </a:solidFill>
                <a:latin typeface="Twinkl" pitchFamily="2" charset="0"/>
              </a:rPr>
              <a:t>If you have a complaint about any aspect of your child’s SEND provision this should be directed to the headteacher at </a:t>
            </a:r>
            <a:r>
              <a:rPr lang="en-GB" altLang="en-US" sz="2000" dirty="0">
                <a:solidFill>
                  <a:srgbClr val="9900FF"/>
                </a:solidFill>
                <a:latin typeface="Twinkl" pitchFamily="2" charset="0"/>
                <a:hlinkClick r:id="rId7"/>
              </a:rPr>
              <a:t>headteacher@sawley-jun.derbyshire.sch.uk</a:t>
            </a:r>
            <a:r>
              <a:rPr lang="en-GB" altLang="en-US" sz="2000" dirty="0">
                <a:solidFill>
                  <a:srgbClr val="9900FF"/>
                </a:solidFill>
                <a:latin typeface="Twinkl" pitchFamily="2" charset="0"/>
              </a:rPr>
              <a:t> or by ringing the school on 0115 973 3626.  </a:t>
            </a:r>
          </a:p>
          <a:p>
            <a:pPr eaLnBrk="1" hangingPunct="1"/>
            <a:r>
              <a:rPr lang="en-GB" altLang="en-US" sz="2000" dirty="0">
                <a:solidFill>
                  <a:srgbClr val="9900FF"/>
                </a:solidFill>
                <a:latin typeface="Twinkl" pitchFamily="2" charset="0"/>
              </a:rPr>
              <a:t>The school’s complaints policy can be found here – </a:t>
            </a:r>
            <a:r>
              <a:rPr lang="en-GB" altLang="en-US" sz="2000" dirty="0">
                <a:solidFill>
                  <a:srgbClr val="9900FF"/>
                </a:solidFill>
                <a:latin typeface="Twinkl" pitchFamily="2" charset="0"/>
                <a:hlinkClick r:id="rId8"/>
              </a:rPr>
              <a:t>Complaints Policy</a:t>
            </a:r>
            <a:r>
              <a:rPr lang="en-GB" altLang="en-US" sz="2000" dirty="0">
                <a:solidFill>
                  <a:srgbClr val="9900FF"/>
                </a:solidFill>
                <a:latin typeface="Twinkl" pitchFamily="2" charset="0"/>
              </a:rPr>
              <a:t>.</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ext uri="{D42A27DB-BD31-4B8C-83A1-F6EECF244321}">
                <p14:modId xmlns:p14="http://schemas.microsoft.com/office/powerpoint/2010/main" val="1032947597"/>
              </p:ext>
            </p:extLst>
          </p:nvPr>
        </p:nvGraphicFramePr>
        <p:xfrm>
          <a:off x="4576354" y="58208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loud 4"/>
          <p:cNvSpPr/>
          <p:nvPr/>
        </p:nvSpPr>
        <p:spPr>
          <a:xfrm>
            <a:off x="1955800" y="3849688"/>
            <a:ext cx="4076700" cy="2716212"/>
          </a:xfrm>
          <a:prstGeom prst="cloud">
            <a:avLst/>
          </a:prstGeom>
          <a:solidFill>
            <a:schemeClr val="accent3">
              <a:lumMod val="40000"/>
              <a:lumOff val="60000"/>
            </a:schemeClr>
          </a:solidFill>
          <a:ln>
            <a:solidFill>
              <a:srgbClr val="6600FF"/>
            </a:solidFill>
          </a:ln>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GB" sz="1600" dirty="0">
                <a:solidFill>
                  <a:srgbClr val="6600FF"/>
                </a:solidFill>
                <a:latin typeface="Twinkl" pitchFamily="2" charset="0"/>
              </a:rPr>
              <a:t>Teachers are responsible and accountable for the progress and development of all the children in their class, including where children access support from teaching assistants. </a:t>
            </a:r>
          </a:p>
        </p:txBody>
      </p:sp>
      <p:pic>
        <p:nvPicPr>
          <p:cNvPr id="53252" name="Picture 5">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2814638" y="922338"/>
            <a:ext cx="3217862" cy="2368550"/>
          </a:xfrm>
          <a:prstGeom prst="cloud">
            <a:avLst/>
          </a:prstGeom>
          <a:solidFill>
            <a:schemeClr val="accent3">
              <a:lumMod val="40000"/>
              <a:lumOff val="60000"/>
            </a:schemeClr>
          </a:solidFill>
          <a:ln>
            <a:solidFill>
              <a:srgbClr val="6600FF"/>
            </a:solidFill>
          </a:ln>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GB" sz="1600" dirty="0">
                <a:solidFill>
                  <a:srgbClr val="6600FF"/>
                </a:solidFill>
                <a:latin typeface="Twinkl" pitchFamily="2" charset="0"/>
              </a:rPr>
              <a:t>The whole school team work closely together to ensure all our children ‘Aspire, Achieve, Thrive’</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1785530" y="216833"/>
            <a:ext cx="9585325" cy="698726"/>
          </a:xfrm>
          <a:prstGeom prst="wedgeEllipseCallout">
            <a:avLst>
              <a:gd name="adj1" fmla="val -55308"/>
              <a:gd name="adj2" fmla="val 16638"/>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sz="3600" dirty="0">
                <a:solidFill>
                  <a:srgbClr val="6600FF"/>
                </a:solidFill>
              </a:rPr>
              <a:t>Meet the Key Contacts</a:t>
            </a:r>
          </a:p>
        </p:txBody>
      </p:sp>
      <p:sp>
        <p:nvSpPr>
          <p:cNvPr id="10" name="Text Placeholder 9"/>
          <p:cNvSpPr>
            <a:spLocks noGrp="1"/>
          </p:cNvSpPr>
          <p:nvPr>
            <p:ph type="body" sz="half" idx="2"/>
          </p:nvPr>
        </p:nvSpPr>
        <p:spPr>
          <a:xfrm>
            <a:off x="1224467" y="4791567"/>
            <a:ext cx="2743200" cy="1663700"/>
          </a:xfrm>
        </p:spPr>
        <p:style>
          <a:lnRef idx="2">
            <a:schemeClr val="accent4"/>
          </a:lnRef>
          <a:fillRef idx="1">
            <a:schemeClr val="lt1"/>
          </a:fillRef>
          <a:effectRef idx="0">
            <a:schemeClr val="accent4"/>
          </a:effectRef>
          <a:fontRef idx="minor">
            <a:schemeClr val="dk1"/>
          </a:fontRef>
        </p:style>
        <p:txBody>
          <a:bodyPr rtlCol="0">
            <a:noAutofit/>
          </a:bodyPr>
          <a:lstStyle/>
          <a:p>
            <a:pPr fontAlgn="auto">
              <a:lnSpc>
                <a:spcPct val="125000"/>
              </a:lnSpc>
              <a:spcBef>
                <a:spcPts val="600"/>
              </a:spcBef>
              <a:spcAft>
                <a:spcPts val="0"/>
              </a:spcAft>
              <a:defRPr/>
            </a:pPr>
            <a:r>
              <a:rPr lang="en-GB" sz="1000" dirty="0">
                <a:solidFill>
                  <a:srgbClr val="6600FF"/>
                </a:solidFill>
                <a:latin typeface="Twinkl" pitchFamily="2" charset="0"/>
              </a:rPr>
              <a:t>Mrs Sisson is responsible for;</a:t>
            </a:r>
            <a:endParaRPr lang="en-GB" sz="1000" i="1" dirty="0">
              <a:solidFill>
                <a:srgbClr val="6600FF"/>
              </a:solidFill>
              <a:latin typeface="Twinkl" pitchFamily="2" charset="0"/>
            </a:endParaRPr>
          </a:p>
          <a:p>
            <a:pPr marL="285750" indent="-285750" fontAlgn="auto">
              <a:lnSpc>
                <a:spcPct val="125000"/>
              </a:lnSpc>
              <a:spcBef>
                <a:spcPts val="600"/>
              </a:spcBef>
              <a:spcAft>
                <a:spcPts val="0"/>
              </a:spcAft>
              <a:buFont typeface="Arial" panose="020B0604020202020204" pitchFamily="34" charset="0"/>
              <a:buChar char="•"/>
              <a:defRPr/>
            </a:pPr>
            <a:r>
              <a:rPr lang="en-GB" sz="1000" dirty="0">
                <a:solidFill>
                  <a:srgbClr val="6600FF"/>
                </a:solidFill>
                <a:latin typeface="Twinkl" pitchFamily="2" charset="0"/>
              </a:rPr>
              <a:t>The day to day management of all aspects of the school, this includes the support for children with SEND.</a:t>
            </a:r>
            <a:endParaRPr lang="en-GB" sz="1000" i="1" dirty="0">
              <a:solidFill>
                <a:srgbClr val="6600FF"/>
              </a:solidFill>
              <a:latin typeface="Twinkl" pitchFamily="2" charset="0"/>
            </a:endParaRPr>
          </a:p>
          <a:p>
            <a:pPr marL="285750" indent="-285750" fontAlgn="auto">
              <a:lnSpc>
                <a:spcPct val="125000"/>
              </a:lnSpc>
              <a:spcBef>
                <a:spcPts val="600"/>
              </a:spcBef>
              <a:spcAft>
                <a:spcPts val="0"/>
              </a:spcAft>
              <a:buFont typeface="Arial" panose="020B0604020202020204" pitchFamily="34" charset="0"/>
              <a:buChar char="•"/>
              <a:defRPr/>
            </a:pPr>
            <a:r>
              <a:rPr lang="en-GB" sz="1000" dirty="0">
                <a:solidFill>
                  <a:srgbClr val="6600FF"/>
                </a:solidFill>
                <a:latin typeface="Twinkl" pitchFamily="2" charset="0"/>
              </a:rPr>
              <a:t>Alongside the Governing Body, the Head teacher has responsibility for allocating the SEND budget. </a:t>
            </a:r>
            <a:endParaRPr lang="en-US" sz="1000" dirty="0">
              <a:solidFill>
                <a:srgbClr val="6600FF"/>
              </a:solidFill>
              <a:latin typeface="Twinkl" pitchFamily="2" charset="0"/>
            </a:endParaRPr>
          </a:p>
        </p:txBody>
      </p:sp>
      <p:sp>
        <p:nvSpPr>
          <p:cNvPr id="14" name="Text Placeholder 13"/>
          <p:cNvSpPr>
            <a:spLocks noGrp="1"/>
          </p:cNvSpPr>
          <p:nvPr>
            <p:ph type="body" sz="half" idx="21"/>
          </p:nvPr>
        </p:nvSpPr>
        <p:spPr>
          <a:xfrm>
            <a:off x="4831973" y="4791567"/>
            <a:ext cx="2743200" cy="2014046"/>
          </a:xfrm>
          <a:solidFill>
            <a:srgbClr val="FFFFFF"/>
          </a:solidFill>
          <a:ln w="9525">
            <a:solidFill>
              <a:srgbClr val="9A5315"/>
            </a:solidFill>
            <a:miter lim="800000"/>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noAutofit/>
          </a:bodyPr>
          <a:lstStyle/>
          <a:p>
            <a:pPr fontAlgn="auto">
              <a:lnSpc>
                <a:spcPct val="125000"/>
              </a:lnSpc>
              <a:spcBef>
                <a:spcPts val="0"/>
              </a:spcBef>
              <a:spcAft>
                <a:spcPts val="0"/>
              </a:spcAft>
            </a:pPr>
            <a:r>
              <a:rPr lang="en-GB" sz="1000" dirty="0">
                <a:solidFill>
                  <a:srgbClr val="6600FF"/>
                </a:solidFill>
                <a:latin typeface="Twinkl" pitchFamily="2" charset="0"/>
              </a:rPr>
              <a:t>Mrs Joyce is responsible for;</a:t>
            </a:r>
          </a:p>
          <a:p>
            <a:pPr marL="171450" indent="-171450" fontAlgn="auto">
              <a:lnSpc>
                <a:spcPct val="125000"/>
              </a:lnSpc>
              <a:spcBef>
                <a:spcPts val="0"/>
              </a:spcBef>
              <a:spcAft>
                <a:spcPts val="0"/>
              </a:spcAft>
              <a:buFont typeface="Arial" panose="020B0604020202020204" pitchFamily="34" charset="0"/>
              <a:buChar char="•"/>
            </a:pPr>
            <a:r>
              <a:rPr lang="en-GB" sz="1000" dirty="0">
                <a:solidFill>
                  <a:srgbClr val="6600FF"/>
                </a:solidFill>
                <a:latin typeface="Twinkl" pitchFamily="2" charset="0"/>
              </a:rPr>
              <a:t>Ensuring that your child's needs are met alongside the class teachers</a:t>
            </a:r>
          </a:p>
          <a:p>
            <a:pPr marL="171450" indent="-171450" fontAlgn="auto">
              <a:lnSpc>
                <a:spcPct val="125000"/>
              </a:lnSpc>
              <a:spcBef>
                <a:spcPts val="0"/>
              </a:spcBef>
              <a:spcAft>
                <a:spcPts val="0"/>
              </a:spcAft>
              <a:buFont typeface="Arial" panose="020B0604020202020204" pitchFamily="34" charset="0"/>
              <a:buChar char="•"/>
            </a:pPr>
            <a:r>
              <a:rPr lang="en-GB" sz="1000" dirty="0">
                <a:solidFill>
                  <a:srgbClr val="6600FF"/>
                </a:solidFill>
                <a:latin typeface="Twinkl" pitchFamily="2" charset="0"/>
              </a:rPr>
              <a:t>Making sure that the Governing Body is kept up to date about any issues in the school relating to SEND.</a:t>
            </a:r>
          </a:p>
          <a:p>
            <a:pPr marL="171450" indent="-171450" fontAlgn="auto">
              <a:lnSpc>
                <a:spcPct val="125000"/>
              </a:lnSpc>
              <a:spcBef>
                <a:spcPts val="0"/>
              </a:spcBef>
              <a:spcAft>
                <a:spcPts val="0"/>
              </a:spcAft>
              <a:buFont typeface="Arial" panose="020B0604020202020204" pitchFamily="34" charset="0"/>
              <a:buChar char="•"/>
            </a:pPr>
            <a:r>
              <a:rPr lang="en-GB" sz="1000" dirty="0">
                <a:solidFill>
                  <a:srgbClr val="6600FF"/>
                </a:solidFill>
                <a:latin typeface="Twinkl" pitchFamily="2" charset="0"/>
              </a:rPr>
              <a:t>Applying for additional funds to ensure children’s needs are met.</a:t>
            </a:r>
          </a:p>
          <a:p>
            <a:pPr marL="171450" indent="-171450" fontAlgn="auto">
              <a:lnSpc>
                <a:spcPct val="125000"/>
              </a:lnSpc>
              <a:spcBef>
                <a:spcPts val="0"/>
              </a:spcBef>
              <a:spcAft>
                <a:spcPts val="0"/>
              </a:spcAft>
              <a:buFont typeface="Arial" panose="020B0604020202020204" pitchFamily="34" charset="0"/>
              <a:buChar char="•"/>
            </a:pPr>
            <a:r>
              <a:rPr lang="en-GB" sz="1000" dirty="0">
                <a:solidFill>
                  <a:srgbClr val="6600FF"/>
                </a:solidFill>
                <a:latin typeface="Twinkl" pitchFamily="2" charset="0"/>
              </a:rPr>
              <a:t>Liaising with other professionals to ensure the school meets your child’s needs</a:t>
            </a:r>
            <a:endParaRPr lang="en-US" sz="1000" dirty="0">
              <a:solidFill>
                <a:srgbClr val="6600FF"/>
              </a:solidFill>
              <a:latin typeface="Twinkl" pitchFamily="2" charset="0"/>
            </a:endParaRPr>
          </a:p>
        </p:txBody>
      </p:sp>
      <p:sp>
        <p:nvSpPr>
          <p:cNvPr id="15" name="Text Placeholder 14"/>
          <p:cNvSpPr>
            <a:spLocks noGrp="1"/>
          </p:cNvSpPr>
          <p:nvPr>
            <p:ph type="body" sz="half" idx="22"/>
          </p:nvPr>
        </p:nvSpPr>
        <p:spPr>
          <a:xfrm>
            <a:off x="8244305" y="4873790"/>
            <a:ext cx="2743200" cy="1849600"/>
          </a:xfrm>
          <a:solidFill>
            <a:srgbClr val="FFFFFF"/>
          </a:solidFill>
          <a:ln>
            <a:solidFill>
              <a:srgbClr val="9A5315"/>
            </a:solidFill>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noAutofit/>
          </a:bodyPr>
          <a:lstStyle/>
          <a:p>
            <a:pPr fontAlgn="auto">
              <a:lnSpc>
                <a:spcPct val="125000"/>
              </a:lnSpc>
              <a:spcBef>
                <a:spcPts val="0"/>
              </a:spcBef>
              <a:spcAft>
                <a:spcPts val="0"/>
              </a:spcAft>
            </a:pPr>
            <a:r>
              <a:rPr lang="en-GB" sz="1000" dirty="0">
                <a:solidFill>
                  <a:srgbClr val="6600FF"/>
                </a:solidFill>
                <a:latin typeface="Twinkl" pitchFamily="2" charset="0"/>
              </a:rPr>
              <a:t>The SEND Governor is responsible for;</a:t>
            </a:r>
          </a:p>
          <a:p>
            <a:pPr fontAlgn="auto">
              <a:lnSpc>
                <a:spcPct val="125000"/>
              </a:lnSpc>
              <a:spcBef>
                <a:spcPts val="0"/>
              </a:spcBef>
              <a:spcAft>
                <a:spcPts val="0"/>
              </a:spcAft>
            </a:pPr>
            <a:r>
              <a:rPr lang="en-GB" sz="1000" dirty="0">
                <a:solidFill>
                  <a:srgbClr val="6600FF"/>
                </a:solidFill>
                <a:latin typeface="Twinkl" pitchFamily="2" charset="0"/>
              </a:rPr>
              <a:t>Making sure that the necessary support is made for any child who attends the school who has SEND.</a:t>
            </a:r>
          </a:p>
          <a:p>
            <a:pPr fontAlgn="auto">
              <a:lnSpc>
                <a:spcPct val="125000"/>
              </a:lnSpc>
              <a:spcBef>
                <a:spcPts val="0"/>
              </a:spcBef>
              <a:spcAft>
                <a:spcPts val="0"/>
              </a:spcAft>
            </a:pPr>
            <a:r>
              <a:rPr lang="en-GB" sz="1000" dirty="0">
                <a:solidFill>
                  <a:srgbClr val="6600FF"/>
                </a:solidFill>
                <a:latin typeface="Twinkl" pitchFamily="2" charset="0"/>
              </a:rPr>
              <a:t>Alongside the Head teacher, has responsibility for allocating the SEND budget.</a:t>
            </a:r>
          </a:p>
          <a:p>
            <a:pPr fontAlgn="auto">
              <a:lnSpc>
                <a:spcPct val="125000"/>
              </a:lnSpc>
              <a:spcBef>
                <a:spcPts val="0"/>
              </a:spcBef>
              <a:spcAft>
                <a:spcPts val="0"/>
              </a:spcAft>
            </a:pPr>
            <a:r>
              <a:rPr lang="en-GB" sz="1000" dirty="0">
                <a:solidFill>
                  <a:srgbClr val="6600FF"/>
                </a:solidFill>
                <a:latin typeface="Twinkl" pitchFamily="2" charset="0"/>
              </a:rPr>
              <a:t>If you would like to contact our SEND Governor, please contact the school office on 0115 9733626</a:t>
            </a:r>
          </a:p>
        </p:txBody>
      </p:sp>
      <p:pic>
        <p:nvPicPr>
          <p:cNvPr id="5427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2875" y="238125"/>
            <a:ext cx="17684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9" name="Picture 18">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6"/>
          <p:cNvGrpSpPr>
            <a:grpSpLocks/>
          </p:cNvGrpSpPr>
          <p:nvPr/>
        </p:nvGrpSpPr>
        <p:grpSpPr bwMode="auto">
          <a:xfrm>
            <a:off x="5141549" y="1693409"/>
            <a:ext cx="2160588" cy="2917782"/>
            <a:chOff x="111342598" y="109629121"/>
            <a:chExt cx="2094809" cy="3115763"/>
          </a:xfrm>
        </p:grpSpPr>
        <p:sp>
          <p:nvSpPr>
            <p:cNvPr id="7" name="AutoShape 7"/>
            <p:cNvSpPr>
              <a:spLocks noChangeArrowheads="1"/>
            </p:cNvSpPr>
            <p:nvPr/>
          </p:nvSpPr>
          <p:spPr bwMode="auto">
            <a:xfrm>
              <a:off x="111342598" y="112049329"/>
              <a:ext cx="2094809" cy="695555"/>
            </a:xfrm>
            <a:prstGeom prst="roundRect">
              <a:avLst>
                <a:gd name="adj" fmla="val 16667"/>
              </a:avLst>
            </a:prstGeom>
            <a:solidFill>
              <a:srgbClr val="99FF66"/>
            </a:solidFill>
            <a:ln w="9525" algn="in">
              <a:solidFill>
                <a:srgbClr val="6600CC"/>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6600CC"/>
                  </a:solidFill>
                  <a:effectLst/>
                  <a:latin typeface="Calibri" panose="020F0502020204030204" pitchFamily="34" charset="0"/>
                </a:rPr>
                <a:t>Mrs Joyce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a:ln>
                    <a:noFill/>
                  </a:ln>
                  <a:solidFill>
                    <a:srgbClr val="6600CC"/>
                  </a:solidFill>
                  <a:effectLst/>
                  <a:latin typeface="Calibri" panose="020F0502020204030204" pitchFamily="34" charset="0"/>
                </a:rPr>
                <a:t>SENDCo</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32" name="Picture 8" descr="Joyce"/>
            <p:cNvPicPr>
              <a:picLocks noChangeAspect="1" noChangeArrowheads="1"/>
            </p:cNvPicPr>
            <p:nvPr/>
          </p:nvPicPr>
          <p:blipFill>
            <a:blip r:embed="rId5" cstate="print">
              <a:extLst>
                <a:ext uri="{28A0092B-C50C-407E-A947-70E740481C1C}">
                  <a14:useLocalDpi xmlns:a14="http://schemas.microsoft.com/office/drawing/2010/main" val="0"/>
                </a:ext>
              </a:extLst>
            </a:blip>
            <a:srcRect l="3552" t="10083" r="7968" b="17812"/>
            <a:stretch>
              <a:fillRect/>
            </a:stretch>
          </p:blipFill>
          <p:spPr bwMode="auto">
            <a:xfrm>
              <a:off x="111416031" y="109629121"/>
              <a:ext cx="1912516" cy="23471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13" name="AutoShape 13"/>
          <p:cNvSpPr>
            <a:spLocks noChangeArrowheads="1"/>
          </p:cNvSpPr>
          <p:nvPr/>
        </p:nvSpPr>
        <p:spPr bwMode="auto">
          <a:xfrm>
            <a:off x="8620302" y="4130168"/>
            <a:ext cx="2002692" cy="661399"/>
          </a:xfrm>
          <a:prstGeom prst="roundRect">
            <a:avLst>
              <a:gd name="adj" fmla="val 16667"/>
            </a:avLst>
          </a:prstGeom>
          <a:solidFill>
            <a:srgbClr val="99FF66"/>
          </a:solidFill>
          <a:ln w="9525" algn="in">
            <a:solidFill>
              <a:srgbClr val="6600CC"/>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6600CC"/>
                </a:solidFill>
                <a:effectLst/>
                <a:latin typeface="Calibri" panose="020F0502020204030204" pitchFamily="34" charset="0"/>
              </a:rPr>
              <a:t>Mrs Ward</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6600CC"/>
                </a:solidFill>
                <a:effectLst/>
                <a:latin typeface="Calibri" panose="020F0502020204030204" pitchFamily="34" charset="0"/>
              </a:rPr>
              <a:t>SEND Governor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649287" y="574764"/>
            <a:ext cx="10058400" cy="740229"/>
          </a:xfrm>
        </p:spPr>
        <p:txBody>
          <a:bodyPr/>
          <a:lstStyle/>
          <a:p>
            <a:r>
              <a:rPr lang="en-GB" altLang="en-US" dirty="0"/>
              <a:t>Year 3 Team</a:t>
            </a:r>
          </a:p>
        </p:txBody>
      </p:sp>
      <p:pic>
        <p:nvPicPr>
          <p:cNvPr id="58372"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p:nvPr/>
        </p:nvSpPr>
        <p:spPr>
          <a:xfrm>
            <a:off x="2280488" y="1445621"/>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6600FF"/>
                </a:solidFill>
              </a:rPr>
              <a:t>Mr </a:t>
            </a:r>
            <a:r>
              <a:rPr lang="en-GB" sz="3200" dirty="0" err="1">
                <a:solidFill>
                  <a:srgbClr val="6600FF"/>
                </a:solidFill>
              </a:rPr>
              <a:t>Tye</a:t>
            </a:r>
            <a:r>
              <a:rPr lang="en-GB" sz="3200" dirty="0">
                <a:solidFill>
                  <a:srgbClr val="6600FF"/>
                </a:solidFill>
              </a:rPr>
              <a:t> &amp; Mrs Manning 3TM</a:t>
            </a:r>
          </a:p>
        </p:txBody>
      </p:sp>
      <p:sp>
        <p:nvSpPr>
          <p:cNvPr id="7" name="Rounded Rectangle 6"/>
          <p:cNvSpPr/>
          <p:nvPr/>
        </p:nvSpPr>
        <p:spPr>
          <a:xfrm>
            <a:off x="6775348" y="1445620"/>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Miss Coates</a:t>
            </a:r>
          </a:p>
          <a:p>
            <a:pPr algn="ctr"/>
            <a:r>
              <a:rPr lang="en-GB" sz="3600" dirty="0">
                <a:solidFill>
                  <a:srgbClr val="6600FF"/>
                </a:solidFill>
              </a:rPr>
              <a:t>3C</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GB" altLang="en-US" dirty="0"/>
              <a:t>Year 4 Team</a:t>
            </a:r>
          </a:p>
        </p:txBody>
      </p:sp>
      <p:pic>
        <p:nvPicPr>
          <p:cNvPr id="59396"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502228" y="1815737"/>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Mrs Rayner </a:t>
            </a:r>
          </a:p>
          <a:p>
            <a:pPr algn="ctr"/>
            <a:r>
              <a:rPr lang="en-GB" sz="3600" dirty="0">
                <a:solidFill>
                  <a:srgbClr val="6600FF"/>
                </a:solidFill>
              </a:rPr>
              <a:t>4R</a:t>
            </a:r>
          </a:p>
        </p:txBody>
      </p:sp>
      <p:sp>
        <p:nvSpPr>
          <p:cNvPr id="6" name="Rounded Rectangle 5"/>
          <p:cNvSpPr/>
          <p:nvPr/>
        </p:nvSpPr>
        <p:spPr>
          <a:xfrm>
            <a:off x="4508862" y="1815737"/>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6600FF"/>
                </a:solidFill>
              </a:rPr>
              <a:t>Miss White &amp; Miss </a:t>
            </a:r>
            <a:r>
              <a:rPr lang="en-GB" sz="3200" dirty="0" err="1">
                <a:solidFill>
                  <a:srgbClr val="6600FF"/>
                </a:solidFill>
              </a:rPr>
              <a:t>Kythreotis</a:t>
            </a:r>
            <a:endParaRPr lang="en-GB" sz="3200" dirty="0">
              <a:solidFill>
                <a:srgbClr val="6600FF"/>
              </a:solidFill>
            </a:endParaRPr>
          </a:p>
          <a:p>
            <a:pPr algn="ctr"/>
            <a:r>
              <a:rPr lang="en-GB" sz="3200" dirty="0">
                <a:solidFill>
                  <a:srgbClr val="6600FF"/>
                </a:solidFill>
              </a:rPr>
              <a:t>4WK</a:t>
            </a:r>
          </a:p>
        </p:txBody>
      </p:sp>
      <p:sp>
        <p:nvSpPr>
          <p:cNvPr id="7" name="Rounded Rectangle 6"/>
          <p:cNvSpPr/>
          <p:nvPr/>
        </p:nvSpPr>
        <p:spPr>
          <a:xfrm>
            <a:off x="7515496" y="1785255"/>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Miss Fulford</a:t>
            </a:r>
          </a:p>
          <a:p>
            <a:pPr algn="ctr"/>
            <a:r>
              <a:rPr lang="en-GB" sz="3600" dirty="0">
                <a:solidFill>
                  <a:srgbClr val="6600FF"/>
                </a:solidFill>
              </a:rPr>
              <a:t>4F</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GB" altLang="en-US" dirty="0"/>
              <a:t>Year 5 Team</a:t>
            </a:r>
          </a:p>
        </p:txBody>
      </p:sp>
      <p:pic>
        <p:nvPicPr>
          <p:cNvPr id="60420"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567544" y="2129246"/>
            <a:ext cx="2873828"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Mrs Palmer</a:t>
            </a:r>
          </a:p>
          <a:p>
            <a:pPr algn="ctr"/>
            <a:r>
              <a:rPr lang="en-GB" sz="3600" dirty="0">
                <a:solidFill>
                  <a:srgbClr val="6600FF"/>
                </a:solidFill>
              </a:rPr>
              <a:t>5P</a:t>
            </a:r>
          </a:p>
        </p:txBody>
      </p:sp>
      <p:sp>
        <p:nvSpPr>
          <p:cNvPr id="6" name="Rounded Rectangle 5"/>
          <p:cNvSpPr/>
          <p:nvPr/>
        </p:nvSpPr>
        <p:spPr>
          <a:xfrm>
            <a:off x="4757056" y="2129246"/>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Miss Morgan</a:t>
            </a:r>
          </a:p>
          <a:p>
            <a:pPr algn="ctr"/>
            <a:r>
              <a:rPr lang="en-GB" sz="3600" dirty="0">
                <a:solidFill>
                  <a:srgbClr val="6600FF"/>
                </a:solidFill>
              </a:rPr>
              <a:t>5M</a:t>
            </a:r>
          </a:p>
        </p:txBody>
      </p:sp>
      <p:sp>
        <p:nvSpPr>
          <p:cNvPr id="7" name="Rounded Rectangle 6"/>
          <p:cNvSpPr/>
          <p:nvPr/>
        </p:nvSpPr>
        <p:spPr>
          <a:xfrm>
            <a:off x="7763690" y="2098764"/>
            <a:ext cx="2690949"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 Webb</a:t>
            </a:r>
          </a:p>
          <a:p>
            <a:pPr algn="ctr"/>
            <a:r>
              <a:rPr lang="en-GB" sz="3600" dirty="0">
                <a:solidFill>
                  <a:srgbClr val="6600FF"/>
                </a:solidFill>
              </a:rPr>
              <a:t>5W</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GB" altLang="en-US" dirty="0"/>
              <a:t>Year 6 Team</a:t>
            </a:r>
          </a:p>
        </p:txBody>
      </p:sp>
      <p:pic>
        <p:nvPicPr>
          <p:cNvPr id="60420"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17568" y="2098763"/>
            <a:ext cx="2873828"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Miss Davies </a:t>
            </a:r>
          </a:p>
          <a:p>
            <a:pPr algn="ctr"/>
            <a:r>
              <a:rPr lang="en-GB" sz="3600" dirty="0">
                <a:solidFill>
                  <a:srgbClr val="6600FF"/>
                </a:solidFill>
              </a:rPr>
              <a:t>6D</a:t>
            </a:r>
          </a:p>
        </p:txBody>
      </p:sp>
      <p:sp>
        <p:nvSpPr>
          <p:cNvPr id="6" name="Rounded Rectangle 5"/>
          <p:cNvSpPr/>
          <p:nvPr/>
        </p:nvSpPr>
        <p:spPr>
          <a:xfrm>
            <a:off x="3182779" y="2098762"/>
            <a:ext cx="2806338"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Mrs Stevenson</a:t>
            </a:r>
          </a:p>
          <a:p>
            <a:pPr algn="ctr"/>
            <a:r>
              <a:rPr lang="en-GB" sz="3600" dirty="0">
                <a:solidFill>
                  <a:srgbClr val="6600FF"/>
                </a:solidFill>
              </a:rPr>
              <a:t>6S</a:t>
            </a:r>
          </a:p>
        </p:txBody>
      </p:sp>
      <p:sp>
        <p:nvSpPr>
          <p:cNvPr id="7" name="Rounded Rectangle 6"/>
          <p:cNvSpPr/>
          <p:nvPr/>
        </p:nvSpPr>
        <p:spPr>
          <a:xfrm>
            <a:off x="6202885" y="2098761"/>
            <a:ext cx="2873828"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 Smith</a:t>
            </a:r>
          </a:p>
          <a:p>
            <a:pPr algn="ctr"/>
            <a:r>
              <a:rPr lang="en-GB" sz="3600" dirty="0">
                <a:solidFill>
                  <a:srgbClr val="6600FF"/>
                </a:solidFill>
              </a:rPr>
              <a:t>6G</a:t>
            </a:r>
          </a:p>
        </p:txBody>
      </p:sp>
      <p:sp>
        <p:nvSpPr>
          <p:cNvPr id="8" name="Rounded Rectangle 6">
            <a:extLst>
              <a:ext uri="{FF2B5EF4-FFF2-40B4-BE49-F238E27FC236}">
                <a16:creationId xmlns:a16="http://schemas.microsoft.com/office/drawing/2014/main" id="{569E578C-6B02-4A8A-A297-240F59C3149D}"/>
              </a:ext>
            </a:extLst>
          </p:cNvPr>
          <p:cNvSpPr/>
          <p:nvPr/>
        </p:nvSpPr>
        <p:spPr>
          <a:xfrm>
            <a:off x="9228930" y="2098761"/>
            <a:ext cx="2873828" cy="3069771"/>
          </a:xfrm>
          <a:prstGeom prst="roundRect">
            <a:avLst/>
          </a:prstGeom>
          <a:solidFill>
            <a:srgbClr val="92D050"/>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6600FF"/>
                </a:solidFill>
              </a:rPr>
              <a:t>Mrs Joyce</a:t>
            </a:r>
          </a:p>
        </p:txBody>
      </p:sp>
    </p:spTree>
    <p:extLst>
      <p:ext uri="{BB962C8B-B14F-4D97-AF65-F5344CB8AC3E}">
        <p14:creationId xmlns:p14="http://schemas.microsoft.com/office/powerpoint/2010/main" val="1179968672"/>
      </p:ext>
    </p:extLst>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529960606"/>
              </p:ext>
            </p:extLst>
          </p:nvPr>
        </p:nvGraphicFramePr>
        <p:xfrm>
          <a:off x="129767" y="945577"/>
          <a:ext cx="11520000" cy="180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5" name="Diagram 34"/>
          <p:cNvGraphicFramePr/>
          <p:nvPr>
            <p:extLst>
              <p:ext uri="{D42A27DB-BD31-4B8C-83A1-F6EECF244321}">
                <p14:modId xmlns:p14="http://schemas.microsoft.com/office/powerpoint/2010/main" val="916272925"/>
              </p:ext>
            </p:extLst>
          </p:nvPr>
        </p:nvGraphicFramePr>
        <p:xfrm>
          <a:off x="129767" y="2456244"/>
          <a:ext cx="11520000" cy="1800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Oval Callout 5"/>
          <p:cNvSpPr/>
          <p:nvPr/>
        </p:nvSpPr>
        <p:spPr>
          <a:xfrm>
            <a:off x="2165350" y="5437188"/>
            <a:ext cx="7773988" cy="1133475"/>
          </a:xfrm>
          <a:prstGeom prst="wedgeEllipseCallout">
            <a:avLst>
              <a:gd name="adj1" fmla="val 59590"/>
              <a:gd name="adj2" fmla="val -77064"/>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rPr>
              <a:t>What do all those abbreviations mean?</a:t>
            </a:r>
          </a:p>
        </p:txBody>
      </p:sp>
      <p:pic>
        <p:nvPicPr>
          <p:cNvPr id="61445" name="Picture 3"/>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312400" y="3776663"/>
            <a:ext cx="19478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6" name="Diagram 35"/>
          <p:cNvGraphicFramePr/>
          <p:nvPr>
            <p:extLst>
              <p:ext uri="{D42A27DB-BD31-4B8C-83A1-F6EECF244321}">
                <p14:modId xmlns:p14="http://schemas.microsoft.com/office/powerpoint/2010/main" val="386472501"/>
              </p:ext>
            </p:extLst>
          </p:nvPr>
        </p:nvGraphicFramePr>
        <p:xfrm>
          <a:off x="129767" y="3926698"/>
          <a:ext cx="11520000" cy="180000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61448" name="Picture 9">
            <a:hlinkClick r:id="rId18" action="ppaction://hlinksldjump"/>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2906713" y="93980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2" name="Oval 11"/>
          <p:cNvSpPr/>
          <p:nvPr/>
        </p:nvSpPr>
        <p:spPr>
          <a:xfrm>
            <a:off x="4416425" y="9445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3" name="Oval 12"/>
          <p:cNvSpPr/>
          <p:nvPr/>
        </p:nvSpPr>
        <p:spPr>
          <a:xfrm>
            <a:off x="5922963" y="93980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4" name="Oval 13"/>
          <p:cNvSpPr/>
          <p:nvPr/>
        </p:nvSpPr>
        <p:spPr>
          <a:xfrm>
            <a:off x="7435850" y="94138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5" name="Oval 14"/>
          <p:cNvSpPr/>
          <p:nvPr/>
        </p:nvSpPr>
        <p:spPr>
          <a:xfrm>
            <a:off x="8948738" y="94615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6" name="Oval 15"/>
          <p:cNvSpPr/>
          <p:nvPr/>
        </p:nvSpPr>
        <p:spPr>
          <a:xfrm>
            <a:off x="1398588" y="939800"/>
            <a:ext cx="344487"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7" name="Oval 16"/>
          <p:cNvSpPr/>
          <p:nvPr/>
        </p:nvSpPr>
        <p:spPr>
          <a:xfrm>
            <a:off x="2906713" y="24431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8" name="Oval 17"/>
          <p:cNvSpPr/>
          <p:nvPr/>
        </p:nvSpPr>
        <p:spPr>
          <a:xfrm>
            <a:off x="4416425" y="2447925"/>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9" name="Oval 18"/>
          <p:cNvSpPr/>
          <p:nvPr/>
        </p:nvSpPr>
        <p:spPr>
          <a:xfrm>
            <a:off x="5922963" y="24431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0" name="Oval 19"/>
          <p:cNvSpPr/>
          <p:nvPr/>
        </p:nvSpPr>
        <p:spPr>
          <a:xfrm>
            <a:off x="7435850" y="2446338"/>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1" name="Oval 20"/>
          <p:cNvSpPr/>
          <p:nvPr/>
        </p:nvSpPr>
        <p:spPr>
          <a:xfrm>
            <a:off x="8948738" y="244951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2" name="Oval 21"/>
          <p:cNvSpPr/>
          <p:nvPr/>
        </p:nvSpPr>
        <p:spPr>
          <a:xfrm>
            <a:off x="1398588" y="2443163"/>
            <a:ext cx="344487"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3" name="Oval 22"/>
          <p:cNvSpPr/>
          <p:nvPr/>
        </p:nvSpPr>
        <p:spPr>
          <a:xfrm>
            <a:off x="2906713" y="393223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4" name="Oval 23"/>
          <p:cNvSpPr/>
          <p:nvPr/>
        </p:nvSpPr>
        <p:spPr>
          <a:xfrm>
            <a:off x="4416425" y="3937000"/>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5" name="Oval 24"/>
          <p:cNvSpPr/>
          <p:nvPr/>
        </p:nvSpPr>
        <p:spPr>
          <a:xfrm>
            <a:off x="5922963" y="393223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6" name="Oval 25"/>
          <p:cNvSpPr/>
          <p:nvPr/>
        </p:nvSpPr>
        <p:spPr>
          <a:xfrm>
            <a:off x="7435850" y="3935413"/>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7" name="Oval 26"/>
          <p:cNvSpPr/>
          <p:nvPr/>
        </p:nvSpPr>
        <p:spPr>
          <a:xfrm>
            <a:off x="8948738" y="393858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8" name="Oval 27"/>
          <p:cNvSpPr/>
          <p:nvPr/>
        </p:nvSpPr>
        <p:spPr>
          <a:xfrm>
            <a:off x="1398588" y="3932238"/>
            <a:ext cx="344487"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9" name="Rounded Rectangle 28"/>
          <p:cNvSpPr/>
          <p:nvPr/>
        </p:nvSpPr>
        <p:spPr>
          <a:xfrm>
            <a:off x="266338" y="133351"/>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1065213" y="304800"/>
            <a:ext cx="10058400" cy="625475"/>
          </a:xfrm>
        </p:spPr>
        <p:txBody>
          <a:bodyPr/>
          <a:lstStyle/>
          <a:p>
            <a:r>
              <a:rPr lang="en-GB" altLang="en-US" sz="2800"/>
              <a:t>We would like you to get in touch!</a:t>
            </a:r>
            <a:endParaRPr lang="en-US" altLang="en-US" sz="2800"/>
          </a:p>
        </p:txBody>
      </p:sp>
      <p:sp>
        <p:nvSpPr>
          <p:cNvPr id="3" name="Content Placeholder 2"/>
          <p:cNvSpPr>
            <a:spLocks noGrp="1"/>
          </p:cNvSpPr>
          <p:nvPr>
            <p:ph idx="1"/>
          </p:nvPr>
        </p:nvSpPr>
        <p:spPr>
          <a:xfrm>
            <a:off x="1046102" y="1197747"/>
            <a:ext cx="10058400" cy="1768475"/>
          </a:xfrm>
        </p:spPr>
        <p:txBody>
          <a:bodyPr rtlCol="0" anchor="ctr">
            <a:noAutofit/>
          </a:bodyPr>
          <a:lstStyle/>
          <a:p>
            <a:pPr marL="0" indent="0" fontAlgn="auto">
              <a:spcAft>
                <a:spcPts val="0"/>
              </a:spcAft>
              <a:buFont typeface="Arial" panose="020B0604020202020204" pitchFamily="34" charset="0"/>
              <a:buNone/>
              <a:defRPr/>
            </a:pPr>
            <a:r>
              <a:rPr lang="en-GB" sz="1600" dirty="0">
                <a:solidFill>
                  <a:srgbClr val="6600FF"/>
                </a:solidFill>
                <a:latin typeface="Twinkl" pitchFamily="2" charset="0"/>
              </a:rPr>
              <a:t>Do you have any questions?</a:t>
            </a:r>
          </a:p>
          <a:p>
            <a:pPr marL="0" indent="0" fontAlgn="auto">
              <a:spcAft>
                <a:spcPts val="0"/>
              </a:spcAft>
              <a:buFont typeface="Arial" panose="020B0604020202020204" pitchFamily="34" charset="0"/>
              <a:buNone/>
              <a:defRPr/>
            </a:pPr>
            <a:r>
              <a:rPr lang="en-GB" sz="1600" dirty="0">
                <a:solidFill>
                  <a:srgbClr val="6600FF"/>
                </a:solidFill>
                <a:latin typeface="Twinkl" pitchFamily="2" charset="0"/>
              </a:rPr>
              <a:t>Do you have suggestions about how we can improve our service to you?  </a:t>
            </a:r>
          </a:p>
          <a:p>
            <a:pPr marL="0" indent="0" fontAlgn="auto">
              <a:spcAft>
                <a:spcPts val="0"/>
              </a:spcAft>
              <a:buFont typeface="Arial" panose="020B0604020202020204" pitchFamily="34" charset="0"/>
              <a:buNone/>
              <a:defRPr/>
            </a:pPr>
            <a:r>
              <a:rPr lang="en-GB" sz="1600" dirty="0">
                <a:solidFill>
                  <a:srgbClr val="6600FF"/>
                </a:solidFill>
                <a:latin typeface="Twinkl" pitchFamily="2" charset="0"/>
              </a:rPr>
              <a:t>Is there a topic you would like to know more about?  </a:t>
            </a:r>
          </a:p>
          <a:p>
            <a:pPr marL="0" indent="0" fontAlgn="auto">
              <a:spcAft>
                <a:spcPts val="0"/>
              </a:spcAft>
              <a:buFont typeface="Arial" panose="020B0604020202020204" pitchFamily="34" charset="0"/>
              <a:buNone/>
              <a:defRPr/>
            </a:pPr>
            <a:r>
              <a:rPr lang="en-GB" sz="1600" dirty="0">
                <a:solidFill>
                  <a:srgbClr val="6600FF"/>
                </a:solidFill>
                <a:latin typeface="Twinkl" pitchFamily="2" charset="0"/>
              </a:rPr>
              <a:t>Can you recommend places where you take your child with SEND that you have enjoyed, e.g. dentists, opticians, restaurants, play areas, etc.</a:t>
            </a:r>
          </a:p>
        </p:txBody>
      </p:sp>
      <p:graphicFrame>
        <p:nvGraphicFramePr>
          <p:cNvPr id="6" name="Diagram 5"/>
          <p:cNvGraphicFramePr/>
          <p:nvPr>
            <p:extLst>
              <p:ext uri="{D42A27DB-BD31-4B8C-83A1-F6EECF244321}">
                <p14:modId xmlns:p14="http://schemas.microsoft.com/office/powerpoint/2010/main" val="3172395701"/>
              </p:ext>
            </p:extLst>
          </p:nvPr>
        </p:nvGraphicFramePr>
        <p:xfrm>
          <a:off x="1065211" y="3521122"/>
          <a:ext cx="10020183" cy="2593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2470" name="Picture 6">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6941458" y="6273800"/>
            <a:ext cx="4971868" cy="434974"/>
          </a:xfrm>
          <a:prstGeom prst="roundRect">
            <a:avLst/>
          </a:prstGeom>
          <a:solidFill>
            <a:srgbClr val="66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t>Aspire… Achieve… Thrive…</a:t>
            </a:r>
          </a:p>
        </p:txBody>
      </p:sp>
    </p:spTree>
  </p:cSld>
  <p:clrMapOvr>
    <a:masterClrMapping/>
  </p:clrMapOvr>
  <p:transition spd="med">
    <p:fade/>
  </p:transition>
</p:sld>
</file>

<file path=ppt/theme/theme1.xml><?xml version="1.0" encoding="utf-8"?>
<a:theme xmlns:a="http://schemas.openxmlformats.org/drawingml/2006/main" name="Nature Illustration 16x9">
  <a:themeElements>
    <a:clrScheme name="Custom 2">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002060"/>
      </a:hlink>
      <a:folHlink>
        <a:srgbClr val="002060"/>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themed presentation</Template>
  <TotalTime>11079</TotalTime>
  <Words>4552</Words>
  <Application>Microsoft Office PowerPoint</Application>
  <PresentationFormat>Widescreen</PresentationFormat>
  <Paragraphs>364</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Narrow</vt:lpstr>
      <vt:lpstr>Calibri</vt:lpstr>
      <vt:lpstr>Segoe Print</vt:lpstr>
      <vt:lpstr>Twinkl</vt:lpstr>
      <vt:lpstr>Twinkl Light</vt:lpstr>
      <vt:lpstr>Nature Illustration 16x9</vt:lpstr>
      <vt:lpstr>SEND  (Special Educational Needs and Disabilities)    Information Report</vt:lpstr>
      <vt:lpstr>What do we offer at  Sawley Junior School? </vt:lpstr>
      <vt:lpstr>PowerPoint Presentation</vt:lpstr>
      <vt:lpstr>PowerPoint Presentation</vt:lpstr>
      <vt:lpstr>What kinds of SEND does the school make provision for?</vt:lpstr>
      <vt:lpstr>Do children with SEND  (Special Educational Needs and Disabilities) come to Sawley Junior School?</vt:lpstr>
      <vt:lpstr>PowerPoint Presentation</vt:lpstr>
      <vt:lpstr>What extra curricular activities are available for pupils with SEND?</vt:lpstr>
      <vt:lpstr>How does the school know if my child has SEND?</vt:lpstr>
      <vt:lpstr>PowerPoint Presentation</vt:lpstr>
      <vt:lpstr>PowerPoint Presentation</vt:lpstr>
      <vt:lpstr>PowerPoint Presentation</vt:lpstr>
      <vt:lpstr>How are children with SEND supported in school?</vt:lpstr>
      <vt:lpstr>PowerPoint Presentation</vt:lpstr>
      <vt:lpstr>How does the school support emotional and social development?</vt:lpstr>
      <vt:lpstr>How do you make sure that the support is helping my child make progress?</vt:lpstr>
      <vt:lpstr>PowerPoint Presentation</vt:lpstr>
      <vt:lpstr>How will I know if my child is receiving SEND support and  whether it is helping?  </vt:lpstr>
      <vt:lpstr>How will I be involved in reviewing my child’s progress and achievements?</vt:lpstr>
      <vt:lpstr>How will you help me to support my child’s learning?</vt:lpstr>
      <vt:lpstr>How will my child be involved in their own learning?</vt:lpstr>
      <vt:lpstr>How do you help school staff to support children with SEND?</vt:lpstr>
      <vt:lpstr>PowerPoint Presentation</vt:lpstr>
      <vt:lpstr>What happens if my child needs specialist SEND equipment  or other facilities?</vt:lpstr>
      <vt:lpstr>What if my child needs support from other agencies?</vt:lpstr>
      <vt:lpstr>PowerPoint Presentation</vt:lpstr>
      <vt:lpstr>How will you support my child when they start at your school or move to a new class or school?</vt:lpstr>
      <vt:lpstr>Moving Class</vt:lpstr>
      <vt:lpstr>Moving from Sawley Infants</vt:lpstr>
      <vt:lpstr>Moving to another setting</vt:lpstr>
      <vt:lpstr>Who should I contact to find out about other support and services?</vt:lpstr>
      <vt:lpstr>Who should I contact if I am concerned about my child’s progress?</vt:lpstr>
      <vt:lpstr>PowerPoint Presentation</vt:lpstr>
      <vt:lpstr>PowerPoint Presentation</vt:lpstr>
      <vt:lpstr>Year 3 Team</vt:lpstr>
      <vt:lpstr>Year 4 Team</vt:lpstr>
      <vt:lpstr>Year 5 Team</vt:lpstr>
      <vt:lpstr>Year 6 Team</vt:lpstr>
      <vt:lpstr>PowerPoint Presentation</vt:lpstr>
      <vt:lpstr>We would like you to get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(Special Educational Needs and Disabilities)  Information Report</dc:title>
  <dc:creator>staff</dc:creator>
  <cp:lastModifiedBy>E Joyce</cp:lastModifiedBy>
  <cp:revision>173</cp:revision>
  <cp:lastPrinted>2020-05-07T13:11:03Z</cp:lastPrinted>
  <dcterms:created xsi:type="dcterms:W3CDTF">2017-10-15T18:25:26Z</dcterms:created>
  <dcterms:modified xsi:type="dcterms:W3CDTF">2025-09-15T08:25:47Z</dcterms:modified>
</cp:coreProperties>
</file>